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9"/>
  </p:notesMasterIdLst>
  <p:sldIdLst>
    <p:sldId id="268" r:id="rId5"/>
    <p:sldId id="270" r:id="rId6"/>
    <p:sldId id="280" r:id="rId7"/>
    <p:sldId id="305" r:id="rId8"/>
    <p:sldId id="304" r:id="rId9"/>
    <p:sldId id="282" r:id="rId10"/>
    <p:sldId id="295" r:id="rId11"/>
    <p:sldId id="303" r:id="rId12"/>
    <p:sldId id="298" r:id="rId13"/>
    <p:sldId id="293" r:id="rId14"/>
    <p:sldId id="300" r:id="rId15"/>
    <p:sldId id="296" r:id="rId16"/>
    <p:sldId id="287" r:id="rId17"/>
    <p:sldId id="288"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A49A7FF-E133-45B5-A34F-7EE5EBC58204}" v="50" dt="2020-07-21T20:01:18.419"/>
    <p1510:client id="{EB5FF8CC-A4BE-4DBA-890D-4BD7A55BFB2B}" v="3" dt="2020-07-22T16:44:53.492"/>
    <p1510:client id="{FD87F6AC-4A55-49BB-957F-1A85E109C87E}" v="53" dt="2020-07-21T19:15:11.93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6395" autoAdjust="0"/>
    <p:restoredTop sz="64329" autoAdjust="0"/>
  </p:normalViewPr>
  <p:slideViewPr>
    <p:cSldViewPr snapToGrid="0">
      <p:cViewPr varScale="1">
        <p:scale>
          <a:sx n="71" d="100"/>
          <a:sy n="71" d="100"/>
        </p:scale>
        <p:origin x="296" y="176"/>
      </p:cViewPr>
      <p:guideLst/>
    </p:cSldViewPr>
  </p:slideViewPr>
  <p:notesTextViewPr>
    <p:cViewPr>
      <p:scale>
        <a:sx n="3" d="2"/>
        <a:sy n="3" d="2"/>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ao Nguyen" userId="S::6360990@ups.com::fde5de05-cbce-41e8-b4be-7b28842e9ec7" providerId="AD" clId="Web-{EB5FF8CC-A4BE-4DBA-890D-4BD7A55BFB2B}"/>
    <pc:docChg chg="modSld">
      <pc:chgData name="Hao Nguyen" userId="S::6360990@ups.com::fde5de05-cbce-41e8-b4be-7b28842e9ec7" providerId="AD" clId="Web-{EB5FF8CC-A4BE-4DBA-890D-4BD7A55BFB2B}" dt="2020-07-22T16:44:53.492" v="2" actId="1076"/>
      <pc:docMkLst>
        <pc:docMk/>
      </pc:docMkLst>
      <pc:sldChg chg="modSp">
        <pc:chgData name="Hao Nguyen" userId="S::6360990@ups.com::fde5de05-cbce-41e8-b4be-7b28842e9ec7" providerId="AD" clId="Web-{EB5FF8CC-A4BE-4DBA-890D-4BD7A55BFB2B}" dt="2020-07-22T16:44:53.492" v="2" actId="1076"/>
        <pc:sldMkLst>
          <pc:docMk/>
          <pc:sldMk cId="2403779414" sldId="289"/>
        </pc:sldMkLst>
        <pc:spChg chg="mod">
          <ac:chgData name="Hao Nguyen" userId="S::6360990@ups.com::fde5de05-cbce-41e8-b4be-7b28842e9ec7" providerId="AD" clId="Web-{EB5FF8CC-A4BE-4DBA-890D-4BD7A55BFB2B}" dt="2020-07-22T16:44:53.492" v="2" actId="1076"/>
          <ac:spMkLst>
            <pc:docMk/>
            <pc:sldMk cId="2403779414" sldId="289"/>
            <ac:spMk id="2" creationId="{E858DFC6-2AA5-0E4F-A19A-DA747AD60C93}"/>
          </ac:spMkLst>
        </pc:spChg>
        <pc:spChg chg="mod">
          <ac:chgData name="Hao Nguyen" userId="S::6360990@ups.com::fde5de05-cbce-41e8-b4be-7b28842e9ec7" providerId="AD" clId="Web-{EB5FF8CC-A4BE-4DBA-890D-4BD7A55BFB2B}" dt="2020-07-22T16:44:51.305" v="1" actId="1076"/>
          <ac:spMkLst>
            <pc:docMk/>
            <pc:sldMk cId="2403779414" sldId="289"/>
            <ac:spMk id="3" creationId="{00000000-0000-0000-0000-000000000000}"/>
          </ac:spMkLst>
        </pc:spChg>
      </pc:sldChg>
    </pc:docChg>
  </pc:docChgLst>
  <pc:docChgLst>
    <pc:chgData name="Quan Le" userId="S::6299589@ups.com::6f101936-8da2-4d5f-84f3-337273e25ad0" providerId="AD" clId="Web-{6BAA2B11-BABB-4EC5-89DB-292F2AEA63BA}"/>
    <pc:docChg chg="modSld">
      <pc:chgData name="Quan Le" userId="S::6299589@ups.com::6f101936-8da2-4d5f-84f3-337273e25ad0" providerId="AD" clId="Web-{6BAA2B11-BABB-4EC5-89DB-292F2AEA63BA}" dt="2020-07-24T16:10:19.596" v="3"/>
      <pc:docMkLst>
        <pc:docMk/>
      </pc:docMkLst>
      <pc:sldChg chg="modNotes">
        <pc:chgData name="Quan Le" userId="S::6299589@ups.com::6f101936-8da2-4d5f-84f3-337273e25ad0" providerId="AD" clId="Web-{6BAA2B11-BABB-4EC5-89DB-292F2AEA63BA}" dt="2020-07-24T16:10:05.221" v="1"/>
        <pc:sldMkLst>
          <pc:docMk/>
          <pc:sldMk cId="2955025200" sldId="295"/>
        </pc:sldMkLst>
      </pc:sldChg>
      <pc:sldChg chg="modNotes">
        <pc:chgData name="Quan Le" userId="S::6299589@ups.com::6f101936-8da2-4d5f-84f3-337273e25ad0" providerId="AD" clId="Web-{6BAA2B11-BABB-4EC5-89DB-292F2AEA63BA}" dt="2020-07-24T16:10:19.596" v="3"/>
        <pc:sldMkLst>
          <pc:docMk/>
          <pc:sldMk cId="1225859996" sldId="303"/>
        </pc:sldMkLst>
      </pc:sld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11.svg"/><Relationship Id="rId13" Type="http://schemas.openxmlformats.org/officeDocument/2006/relationships/image" Target="../media/image16.pn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sv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11" Type="http://schemas.openxmlformats.org/officeDocument/2006/relationships/image" Target="../media/image14.png"/><Relationship Id="rId5" Type="http://schemas.openxmlformats.org/officeDocument/2006/relationships/image" Target="../media/image8.png"/><Relationship Id="rId10" Type="http://schemas.openxmlformats.org/officeDocument/2006/relationships/image" Target="../media/image13.svg"/><Relationship Id="rId4" Type="http://schemas.openxmlformats.org/officeDocument/2006/relationships/image" Target="../media/image7.svg"/><Relationship Id="rId9" Type="http://schemas.openxmlformats.org/officeDocument/2006/relationships/image" Target="../media/image12.png"/><Relationship Id="rId14" Type="http://schemas.openxmlformats.org/officeDocument/2006/relationships/image" Target="../media/image17.svg"/></Relationships>
</file>

<file path=ppt/diagrams/_rels/data2.xml.rels><?xml version="1.0" encoding="UTF-8" standalone="yes"?>
<Relationships xmlns="http://schemas.openxmlformats.org/package/2006/relationships"><Relationship Id="rId1" Type="http://schemas.openxmlformats.org/officeDocument/2006/relationships/image" Target="../media/image19.tiff"/></Relationships>
</file>

<file path=ppt/diagrams/_rels/data3.xml.rels><?xml version="1.0" encoding="UTF-8" standalone="yes"?>
<Relationships xmlns="http://schemas.openxmlformats.org/package/2006/relationships"><Relationship Id="rId8" Type="http://schemas.openxmlformats.org/officeDocument/2006/relationships/image" Target="../media/image37.sv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image" Target="../media/image31.svg"/><Relationship Id="rId1" Type="http://schemas.openxmlformats.org/officeDocument/2006/relationships/image" Target="../media/image30.png"/><Relationship Id="rId6" Type="http://schemas.openxmlformats.org/officeDocument/2006/relationships/image" Target="../media/image35.svg"/><Relationship Id="rId5" Type="http://schemas.openxmlformats.org/officeDocument/2006/relationships/image" Target="../media/image34.png"/><Relationship Id="rId10" Type="http://schemas.openxmlformats.org/officeDocument/2006/relationships/image" Target="../media/image39.svg"/><Relationship Id="rId4" Type="http://schemas.openxmlformats.org/officeDocument/2006/relationships/image" Target="../media/image33.svg"/><Relationship Id="rId9" Type="http://schemas.openxmlformats.org/officeDocument/2006/relationships/image" Target="../media/image38.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1.svg"/><Relationship Id="rId13" Type="http://schemas.openxmlformats.org/officeDocument/2006/relationships/image" Target="../media/image16.pn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sv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11" Type="http://schemas.openxmlformats.org/officeDocument/2006/relationships/image" Target="../media/image14.png"/><Relationship Id="rId5" Type="http://schemas.openxmlformats.org/officeDocument/2006/relationships/image" Target="../media/image8.png"/><Relationship Id="rId10" Type="http://schemas.openxmlformats.org/officeDocument/2006/relationships/image" Target="../media/image13.svg"/><Relationship Id="rId4" Type="http://schemas.openxmlformats.org/officeDocument/2006/relationships/image" Target="../media/image7.svg"/><Relationship Id="rId9" Type="http://schemas.openxmlformats.org/officeDocument/2006/relationships/image" Target="../media/image12.png"/><Relationship Id="rId14" Type="http://schemas.openxmlformats.org/officeDocument/2006/relationships/image" Target="../media/image17.svg"/></Relationships>
</file>

<file path=ppt/diagrams/_rels/drawing2.xml.rels><?xml version="1.0" encoding="UTF-8" standalone="yes"?>
<Relationships xmlns="http://schemas.openxmlformats.org/package/2006/relationships"><Relationship Id="rId1" Type="http://schemas.openxmlformats.org/officeDocument/2006/relationships/image" Target="../media/image19.tiff"/></Relationships>
</file>

<file path=ppt/diagrams/_rels/drawing3.xml.rels><?xml version="1.0" encoding="UTF-8" standalone="yes"?>
<Relationships xmlns="http://schemas.openxmlformats.org/package/2006/relationships"><Relationship Id="rId8" Type="http://schemas.openxmlformats.org/officeDocument/2006/relationships/image" Target="../media/image37.sv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image" Target="../media/image31.svg"/><Relationship Id="rId1" Type="http://schemas.openxmlformats.org/officeDocument/2006/relationships/image" Target="../media/image30.png"/><Relationship Id="rId6" Type="http://schemas.openxmlformats.org/officeDocument/2006/relationships/image" Target="../media/image35.svg"/><Relationship Id="rId5" Type="http://schemas.openxmlformats.org/officeDocument/2006/relationships/image" Target="../media/image34.png"/><Relationship Id="rId10" Type="http://schemas.openxmlformats.org/officeDocument/2006/relationships/image" Target="../media/image39.svg"/><Relationship Id="rId4" Type="http://schemas.openxmlformats.org/officeDocument/2006/relationships/image" Target="../media/image33.svg"/><Relationship Id="rId9" Type="http://schemas.openxmlformats.org/officeDocument/2006/relationships/image" Target="../media/image38.png"/></Relationships>
</file>

<file path=ppt/diagrams/colors1.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a:alpha val="0"/>
      </a:schemeClr>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63667D6-78E6-4533-94BA-BFE5331FE0A0}" type="doc">
      <dgm:prSet loTypeId="urn:microsoft.com/office/officeart/2018/2/layout/IconVerticalSolidList" loCatId="icon" qsTypeId="urn:microsoft.com/office/officeart/2005/8/quickstyle/simple1" qsCatId="simple" csTypeId="urn:microsoft.com/office/officeart/2018/5/colors/Iconchunking_neutralbg_colorful5" csCatId="colorful" phldr="1"/>
      <dgm:spPr/>
      <dgm:t>
        <a:bodyPr/>
        <a:lstStyle/>
        <a:p>
          <a:endParaRPr lang="en-US"/>
        </a:p>
      </dgm:t>
    </dgm:pt>
    <dgm:pt modelId="{87EA31F8-C828-4BEA-920D-8615DEC1E648}">
      <dgm:prSet/>
      <dgm:spPr/>
      <dgm:t>
        <a:bodyPr/>
        <a:lstStyle/>
        <a:p>
          <a:pPr>
            <a:lnSpc>
              <a:spcPct val="100000"/>
            </a:lnSpc>
          </a:pPr>
          <a:r>
            <a:rPr lang="en-US"/>
            <a:t>Speech to Text Transcription </a:t>
          </a:r>
          <a:endParaRPr lang="en-US" dirty="0"/>
        </a:p>
      </dgm:t>
    </dgm:pt>
    <dgm:pt modelId="{FFAA495F-328C-4074-9230-604CD0E0009B}" type="parTrans" cxnId="{D2613DF7-8058-47BD-B436-8617C69E48DF}">
      <dgm:prSet/>
      <dgm:spPr/>
      <dgm:t>
        <a:bodyPr/>
        <a:lstStyle/>
        <a:p>
          <a:endParaRPr lang="en-US"/>
        </a:p>
      </dgm:t>
    </dgm:pt>
    <dgm:pt modelId="{154EB27F-11A6-4ACC-A148-9226BF8836F6}" type="sibTrans" cxnId="{D2613DF7-8058-47BD-B436-8617C69E48DF}">
      <dgm:prSet/>
      <dgm:spPr/>
      <dgm:t>
        <a:bodyPr/>
        <a:lstStyle/>
        <a:p>
          <a:endParaRPr lang="en-US"/>
        </a:p>
      </dgm:t>
    </dgm:pt>
    <dgm:pt modelId="{29AE705D-072B-4211-88D8-38D8354AA2F8}">
      <dgm:prSet/>
      <dgm:spPr/>
      <dgm:t>
        <a:bodyPr/>
        <a:lstStyle/>
        <a:p>
          <a:pPr>
            <a:lnSpc>
              <a:spcPct val="100000"/>
            </a:lnSpc>
          </a:pPr>
          <a:r>
            <a:rPr lang="en-US" dirty="0"/>
            <a:t>Sentiment Analysis</a:t>
          </a:r>
        </a:p>
      </dgm:t>
    </dgm:pt>
    <dgm:pt modelId="{1AD18818-A1BC-4A58-92F7-24083051A965}" type="parTrans" cxnId="{FE8E1998-DBB6-49BA-B7BD-9024918C8F31}">
      <dgm:prSet/>
      <dgm:spPr/>
      <dgm:t>
        <a:bodyPr/>
        <a:lstStyle/>
        <a:p>
          <a:endParaRPr lang="en-US"/>
        </a:p>
      </dgm:t>
    </dgm:pt>
    <dgm:pt modelId="{79B23DB7-8C23-4C3F-AE61-07CD4D30F46A}" type="sibTrans" cxnId="{FE8E1998-DBB6-49BA-B7BD-9024918C8F31}">
      <dgm:prSet/>
      <dgm:spPr/>
      <dgm:t>
        <a:bodyPr/>
        <a:lstStyle/>
        <a:p>
          <a:endParaRPr lang="en-US"/>
        </a:p>
      </dgm:t>
    </dgm:pt>
    <dgm:pt modelId="{A217A09D-A3C5-4B77-9477-88FF5D28D171}">
      <dgm:prSet/>
      <dgm:spPr/>
      <dgm:t>
        <a:bodyPr/>
        <a:lstStyle/>
        <a:p>
          <a:pPr>
            <a:lnSpc>
              <a:spcPct val="100000"/>
            </a:lnSpc>
          </a:pPr>
          <a:r>
            <a:rPr lang="en-US"/>
            <a:t>Demo</a:t>
          </a:r>
          <a:endParaRPr lang="en-US" dirty="0"/>
        </a:p>
      </dgm:t>
    </dgm:pt>
    <dgm:pt modelId="{778F285A-7740-46A6-BE3A-0D718DBBFA55}" type="parTrans" cxnId="{11D8EF3C-DE03-43C4-9D4D-09F7E9146DC3}">
      <dgm:prSet/>
      <dgm:spPr/>
      <dgm:t>
        <a:bodyPr/>
        <a:lstStyle/>
        <a:p>
          <a:endParaRPr lang="en-US"/>
        </a:p>
      </dgm:t>
    </dgm:pt>
    <dgm:pt modelId="{033B002A-0A0D-453D-9CED-8C7FF96A5989}" type="sibTrans" cxnId="{11D8EF3C-DE03-43C4-9D4D-09F7E9146DC3}">
      <dgm:prSet/>
      <dgm:spPr/>
      <dgm:t>
        <a:bodyPr/>
        <a:lstStyle/>
        <a:p>
          <a:endParaRPr lang="en-US"/>
        </a:p>
      </dgm:t>
    </dgm:pt>
    <dgm:pt modelId="{5BEE81C3-6FE5-427B-8123-5910BC4AC06E}">
      <dgm:prSet/>
      <dgm:spPr/>
      <dgm:t>
        <a:bodyPr/>
        <a:lstStyle/>
        <a:p>
          <a:pPr>
            <a:lnSpc>
              <a:spcPct val="100000"/>
            </a:lnSpc>
          </a:pPr>
          <a:r>
            <a:rPr lang="en-US" dirty="0"/>
            <a:t>Steamlit Web App</a:t>
          </a:r>
        </a:p>
      </dgm:t>
    </dgm:pt>
    <dgm:pt modelId="{18EE740B-2868-41B9-8A50-6992E4322EF6}" type="parTrans" cxnId="{27106BC0-EA72-4712-B062-49373B870F61}">
      <dgm:prSet/>
      <dgm:spPr/>
      <dgm:t>
        <a:bodyPr/>
        <a:lstStyle/>
        <a:p>
          <a:endParaRPr lang="en-US"/>
        </a:p>
      </dgm:t>
    </dgm:pt>
    <dgm:pt modelId="{79C215F7-DDB4-4931-AC0F-112CE7DBB171}" type="sibTrans" cxnId="{27106BC0-EA72-4712-B062-49373B870F61}">
      <dgm:prSet/>
      <dgm:spPr/>
      <dgm:t>
        <a:bodyPr/>
        <a:lstStyle/>
        <a:p>
          <a:endParaRPr lang="en-US"/>
        </a:p>
      </dgm:t>
    </dgm:pt>
    <dgm:pt modelId="{70B516A2-9284-4D1F-A1CA-DB82CCB9DB23}">
      <dgm:prSet/>
      <dgm:spPr/>
      <dgm:t>
        <a:bodyPr/>
        <a:lstStyle/>
        <a:p>
          <a:pPr>
            <a:lnSpc>
              <a:spcPct val="100000"/>
            </a:lnSpc>
          </a:pPr>
          <a:r>
            <a:rPr lang="en-US"/>
            <a:t>Business Case</a:t>
          </a:r>
          <a:endParaRPr lang="en-US" dirty="0"/>
        </a:p>
      </dgm:t>
    </dgm:pt>
    <dgm:pt modelId="{2A98F0D2-D509-4E5F-9982-7A6DCD3B6CF9}" type="sibTrans" cxnId="{4A96F9C3-7C9D-4010-B063-5650098FFE43}">
      <dgm:prSet/>
      <dgm:spPr/>
      <dgm:t>
        <a:bodyPr/>
        <a:lstStyle/>
        <a:p>
          <a:endParaRPr lang="en-US"/>
        </a:p>
      </dgm:t>
    </dgm:pt>
    <dgm:pt modelId="{574C6921-D15E-4705-AD74-2E630D15321A}" type="parTrans" cxnId="{4A96F9C3-7C9D-4010-B063-5650098FFE43}">
      <dgm:prSet/>
      <dgm:spPr/>
      <dgm:t>
        <a:bodyPr/>
        <a:lstStyle/>
        <a:p>
          <a:endParaRPr lang="en-US"/>
        </a:p>
      </dgm:t>
    </dgm:pt>
    <dgm:pt modelId="{09F71408-AB94-3947-809D-5FE347314065}">
      <dgm:prSet/>
      <dgm:spPr/>
      <dgm:t>
        <a:bodyPr/>
        <a:lstStyle/>
        <a:p>
          <a:pPr>
            <a:lnSpc>
              <a:spcPct val="100000"/>
            </a:lnSpc>
          </a:pPr>
          <a:r>
            <a:rPr lang="en-US" dirty="0"/>
            <a:t>Architecture</a:t>
          </a:r>
        </a:p>
      </dgm:t>
    </dgm:pt>
    <dgm:pt modelId="{A0022127-BF92-0B4F-99B8-131E2FF6D513}" type="parTrans" cxnId="{A0325B66-8AF4-B841-B365-BFBAEE730FA0}">
      <dgm:prSet/>
      <dgm:spPr/>
      <dgm:t>
        <a:bodyPr/>
        <a:lstStyle/>
        <a:p>
          <a:endParaRPr lang="en-US"/>
        </a:p>
      </dgm:t>
    </dgm:pt>
    <dgm:pt modelId="{1A3CD513-E628-DA48-898E-4CB14DCB9CD5}" type="sibTrans" cxnId="{A0325B66-8AF4-B841-B365-BFBAEE730FA0}">
      <dgm:prSet/>
      <dgm:spPr/>
      <dgm:t>
        <a:bodyPr/>
        <a:lstStyle/>
        <a:p>
          <a:endParaRPr lang="en-US"/>
        </a:p>
      </dgm:t>
    </dgm:pt>
    <dgm:pt modelId="{8231E02E-A8B6-DE48-9FF0-E594D5DB812F}">
      <dgm:prSet/>
      <dgm:spPr/>
      <dgm:t>
        <a:bodyPr/>
        <a:lstStyle/>
        <a:p>
          <a:pPr>
            <a:lnSpc>
              <a:spcPct val="100000"/>
            </a:lnSpc>
          </a:pPr>
          <a:r>
            <a:rPr lang="en-US" dirty="0"/>
            <a:t>Emotion Detector </a:t>
          </a:r>
        </a:p>
      </dgm:t>
    </dgm:pt>
    <dgm:pt modelId="{ABA1380A-C5E0-7F42-AD0A-978FC3BA4225}" type="parTrans" cxnId="{AB8BE56D-7838-054F-B71A-EC2BCB7DB569}">
      <dgm:prSet/>
      <dgm:spPr/>
      <dgm:t>
        <a:bodyPr/>
        <a:lstStyle/>
        <a:p>
          <a:endParaRPr lang="en-US"/>
        </a:p>
      </dgm:t>
    </dgm:pt>
    <dgm:pt modelId="{974CB3F0-8C19-494D-9BCC-8EB0CAB26A24}" type="sibTrans" cxnId="{AB8BE56D-7838-054F-B71A-EC2BCB7DB569}">
      <dgm:prSet/>
      <dgm:spPr/>
      <dgm:t>
        <a:bodyPr/>
        <a:lstStyle/>
        <a:p>
          <a:endParaRPr lang="en-US"/>
        </a:p>
      </dgm:t>
    </dgm:pt>
    <dgm:pt modelId="{12431120-687A-421D-952A-373592EC4BB8}" type="pres">
      <dgm:prSet presAssocID="{563667D6-78E6-4533-94BA-BFE5331FE0A0}" presName="root" presStyleCnt="0">
        <dgm:presLayoutVars>
          <dgm:dir/>
          <dgm:resizeHandles val="exact"/>
        </dgm:presLayoutVars>
      </dgm:prSet>
      <dgm:spPr/>
    </dgm:pt>
    <dgm:pt modelId="{FC080F4A-DC34-42F2-B844-1DE8A1CB50BB}" type="pres">
      <dgm:prSet presAssocID="{70B516A2-9284-4D1F-A1CA-DB82CCB9DB23}" presName="compNode" presStyleCnt="0"/>
      <dgm:spPr/>
    </dgm:pt>
    <dgm:pt modelId="{3892002C-68FB-46B1-B379-9D1FCF7219D5}" type="pres">
      <dgm:prSet presAssocID="{70B516A2-9284-4D1F-A1CA-DB82CCB9DB23}" presName="bgRect" presStyleLbl="bgShp" presStyleIdx="0" presStyleCnt="7"/>
      <dgm:spPr/>
    </dgm:pt>
    <dgm:pt modelId="{0E52BB8A-B126-419B-9030-809C70928B19}" type="pres">
      <dgm:prSet presAssocID="{70B516A2-9284-4D1F-A1CA-DB82CCB9DB23}" presName="iconRect" presStyleLbl="node1" presStyleIdx="0" presStyleCnt="7"/>
      <dgm:spPr>
        <a:blipFill>
          <a:blip xmlns:r="http://schemas.openxmlformats.org/officeDocument/2006/relationships" r:embed="rId1" cstate="print">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andshake"/>
        </a:ext>
      </dgm:extLst>
    </dgm:pt>
    <dgm:pt modelId="{5D66583F-7355-4AC1-9B36-3CF7948D269E}" type="pres">
      <dgm:prSet presAssocID="{70B516A2-9284-4D1F-A1CA-DB82CCB9DB23}" presName="spaceRect" presStyleCnt="0"/>
      <dgm:spPr/>
    </dgm:pt>
    <dgm:pt modelId="{A612033E-6338-425B-8F39-4EB86457C5D5}" type="pres">
      <dgm:prSet presAssocID="{70B516A2-9284-4D1F-A1CA-DB82CCB9DB23}" presName="parTx" presStyleLbl="revTx" presStyleIdx="0" presStyleCnt="7">
        <dgm:presLayoutVars>
          <dgm:chMax val="0"/>
          <dgm:chPref val="0"/>
        </dgm:presLayoutVars>
      </dgm:prSet>
      <dgm:spPr/>
    </dgm:pt>
    <dgm:pt modelId="{8317D3E9-E4AB-430A-A842-E95FD59E7BF6}" type="pres">
      <dgm:prSet presAssocID="{2A98F0D2-D509-4E5F-9982-7A6DCD3B6CF9}" presName="sibTrans" presStyleCnt="0"/>
      <dgm:spPr/>
    </dgm:pt>
    <dgm:pt modelId="{A152943B-CD5F-8743-8F86-E68C87002009}" type="pres">
      <dgm:prSet presAssocID="{09F71408-AB94-3947-809D-5FE347314065}" presName="compNode" presStyleCnt="0"/>
      <dgm:spPr/>
    </dgm:pt>
    <dgm:pt modelId="{EC012897-E5AB-9B4A-B448-D452B5014C4D}" type="pres">
      <dgm:prSet presAssocID="{09F71408-AB94-3947-809D-5FE347314065}" presName="bgRect" presStyleLbl="bgShp" presStyleIdx="1" presStyleCnt="7"/>
      <dgm:spPr/>
    </dgm:pt>
    <dgm:pt modelId="{C26421AA-47AB-AD42-AF57-729EF3B9D94C}" type="pres">
      <dgm:prSet presAssocID="{09F71408-AB94-3947-809D-5FE347314065}" presName="iconRect" presStyleLbl="node1" presStyleIdx="1" presStyleCnt="7"/>
      <dgm:spPr>
        <a:blipFill rotWithShape="1">
          <a:blip xmlns:r="http://schemas.openxmlformats.org/officeDocument/2006/relationships"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dgm:spPr>
    </dgm:pt>
    <dgm:pt modelId="{EE0E630B-97C2-8C4D-B9F0-94AAE298955F}" type="pres">
      <dgm:prSet presAssocID="{09F71408-AB94-3947-809D-5FE347314065}" presName="spaceRect" presStyleCnt="0"/>
      <dgm:spPr/>
    </dgm:pt>
    <dgm:pt modelId="{649BDC33-A4D6-F04A-8EAD-9D42B3EC6058}" type="pres">
      <dgm:prSet presAssocID="{09F71408-AB94-3947-809D-5FE347314065}" presName="parTx" presStyleLbl="revTx" presStyleIdx="1" presStyleCnt="7">
        <dgm:presLayoutVars>
          <dgm:chMax val="0"/>
          <dgm:chPref val="0"/>
        </dgm:presLayoutVars>
      </dgm:prSet>
      <dgm:spPr/>
    </dgm:pt>
    <dgm:pt modelId="{278E8377-F966-0B43-BB26-401547F38B67}" type="pres">
      <dgm:prSet presAssocID="{1A3CD513-E628-DA48-898E-4CB14DCB9CD5}" presName="sibTrans" presStyleCnt="0"/>
      <dgm:spPr/>
    </dgm:pt>
    <dgm:pt modelId="{A3B7DB8E-44E2-2440-8946-FAD02FD3F682}" type="pres">
      <dgm:prSet presAssocID="{8231E02E-A8B6-DE48-9FF0-E594D5DB812F}" presName="compNode" presStyleCnt="0"/>
      <dgm:spPr/>
    </dgm:pt>
    <dgm:pt modelId="{91C75C49-AA0F-4B4F-901E-A7385494588A}" type="pres">
      <dgm:prSet presAssocID="{8231E02E-A8B6-DE48-9FF0-E594D5DB812F}" presName="bgRect" presStyleLbl="bgShp" presStyleIdx="2" presStyleCnt="7"/>
      <dgm:spPr/>
    </dgm:pt>
    <dgm:pt modelId="{933A7CB9-D4A1-3244-9693-B3E276DB8ECE}" type="pres">
      <dgm:prSet presAssocID="{8231E02E-A8B6-DE48-9FF0-E594D5DB812F}" presName="iconRect" presStyleLbl="node1" presStyleIdx="2" presStyleCnt="7"/>
      <dgm:spPr>
        <a:blipFill rotWithShape="1">
          <a:blip xmlns:r="http://schemas.openxmlformats.org/officeDocument/2006/relationships"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dgm:spPr>
    </dgm:pt>
    <dgm:pt modelId="{B9817F7F-34E8-C14C-AC6E-B70B5717B907}" type="pres">
      <dgm:prSet presAssocID="{8231E02E-A8B6-DE48-9FF0-E594D5DB812F}" presName="spaceRect" presStyleCnt="0"/>
      <dgm:spPr/>
    </dgm:pt>
    <dgm:pt modelId="{A196BC81-D741-7244-931E-E0A42B46C683}" type="pres">
      <dgm:prSet presAssocID="{8231E02E-A8B6-DE48-9FF0-E594D5DB812F}" presName="parTx" presStyleLbl="revTx" presStyleIdx="2" presStyleCnt="7">
        <dgm:presLayoutVars>
          <dgm:chMax val="0"/>
          <dgm:chPref val="0"/>
        </dgm:presLayoutVars>
      </dgm:prSet>
      <dgm:spPr/>
    </dgm:pt>
    <dgm:pt modelId="{55799E65-70ED-2D4D-8B8A-A099B00360EF}" type="pres">
      <dgm:prSet presAssocID="{974CB3F0-8C19-494D-9BCC-8EB0CAB26A24}" presName="sibTrans" presStyleCnt="0"/>
      <dgm:spPr/>
    </dgm:pt>
    <dgm:pt modelId="{42C201A7-296A-420C-A787-DB316F95AC0D}" type="pres">
      <dgm:prSet presAssocID="{87EA31F8-C828-4BEA-920D-8615DEC1E648}" presName="compNode" presStyleCnt="0"/>
      <dgm:spPr/>
    </dgm:pt>
    <dgm:pt modelId="{2F8F6677-B206-4E45-904C-CDBE1D042920}" type="pres">
      <dgm:prSet presAssocID="{87EA31F8-C828-4BEA-920D-8615DEC1E648}" presName="bgRect" presStyleLbl="bgShp" presStyleIdx="3" presStyleCnt="7"/>
      <dgm:spPr/>
    </dgm:pt>
    <dgm:pt modelId="{5E813C30-C2BB-4F47-B7E1-153FEC44D8D4}" type="pres">
      <dgm:prSet presAssocID="{87EA31F8-C828-4BEA-920D-8615DEC1E648}" presName="iconRect" presStyleLbl="node1" presStyleIdx="3" presStyleCnt="7"/>
      <dgm:spPr>
        <a:blipFill>
          <a:blip xmlns:r="http://schemas.openxmlformats.org/officeDocument/2006/relationships"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peech"/>
        </a:ext>
      </dgm:extLst>
    </dgm:pt>
    <dgm:pt modelId="{FF03B2BD-F46D-438B-A4CC-905853A9C274}" type="pres">
      <dgm:prSet presAssocID="{87EA31F8-C828-4BEA-920D-8615DEC1E648}" presName="spaceRect" presStyleCnt="0"/>
      <dgm:spPr/>
    </dgm:pt>
    <dgm:pt modelId="{0B5536FE-C182-4EF6-B3E3-85E54924C53E}" type="pres">
      <dgm:prSet presAssocID="{87EA31F8-C828-4BEA-920D-8615DEC1E648}" presName="parTx" presStyleLbl="revTx" presStyleIdx="3" presStyleCnt="7">
        <dgm:presLayoutVars>
          <dgm:chMax val="0"/>
          <dgm:chPref val="0"/>
        </dgm:presLayoutVars>
      </dgm:prSet>
      <dgm:spPr/>
    </dgm:pt>
    <dgm:pt modelId="{3AC10C67-ED73-432C-9643-EBAF0AD1BFD8}" type="pres">
      <dgm:prSet presAssocID="{154EB27F-11A6-4ACC-A148-9226BF8836F6}" presName="sibTrans" presStyleCnt="0"/>
      <dgm:spPr/>
    </dgm:pt>
    <dgm:pt modelId="{D7974CB7-112D-4DBA-ADCA-B06FCC6B9E9B}" type="pres">
      <dgm:prSet presAssocID="{29AE705D-072B-4211-88D8-38D8354AA2F8}" presName="compNode" presStyleCnt="0"/>
      <dgm:spPr/>
    </dgm:pt>
    <dgm:pt modelId="{21162A77-C7EA-483D-BBA3-FFBF7B0CE325}" type="pres">
      <dgm:prSet presAssocID="{29AE705D-072B-4211-88D8-38D8354AA2F8}" presName="bgRect" presStyleLbl="bgShp" presStyleIdx="4" presStyleCnt="7"/>
      <dgm:spPr/>
    </dgm:pt>
    <dgm:pt modelId="{91495E10-5480-4BF6-9AEF-3C9F1FBF20E6}" type="pres">
      <dgm:prSet presAssocID="{29AE705D-072B-4211-88D8-38D8354AA2F8}" presName="iconRect" presStyleLbl="node1" presStyleIdx="4" presStyleCnt="7"/>
      <dgm:spPr>
        <a:blipFill>
          <a:blip xmlns:r="http://schemas.openxmlformats.org/officeDocument/2006/relationships"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Smiling Face with No Fill"/>
        </a:ext>
      </dgm:extLst>
    </dgm:pt>
    <dgm:pt modelId="{3724B642-3B4A-46F0-8D13-E11C3B7C46A1}" type="pres">
      <dgm:prSet presAssocID="{29AE705D-072B-4211-88D8-38D8354AA2F8}" presName="spaceRect" presStyleCnt="0"/>
      <dgm:spPr/>
    </dgm:pt>
    <dgm:pt modelId="{39215D9F-CF5C-455C-9FBF-A5147F593766}" type="pres">
      <dgm:prSet presAssocID="{29AE705D-072B-4211-88D8-38D8354AA2F8}" presName="parTx" presStyleLbl="revTx" presStyleIdx="4" presStyleCnt="7">
        <dgm:presLayoutVars>
          <dgm:chMax val="0"/>
          <dgm:chPref val="0"/>
        </dgm:presLayoutVars>
      </dgm:prSet>
      <dgm:spPr/>
    </dgm:pt>
    <dgm:pt modelId="{F02FD52E-94A3-4D6F-8FFE-1368961DD8D7}" type="pres">
      <dgm:prSet presAssocID="{79B23DB7-8C23-4C3F-AE61-07CD4D30F46A}" presName="sibTrans" presStyleCnt="0"/>
      <dgm:spPr/>
    </dgm:pt>
    <dgm:pt modelId="{783F972A-061C-4021-863F-DCE60AF5C6D9}" type="pres">
      <dgm:prSet presAssocID="{5BEE81C3-6FE5-427B-8123-5910BC4AC06E}" presName="compNode" presStyleCnt="0"/>
      <dgm:spPr/>
    </dgm:pt>
    <dgm:pt modelId="{ED14647A-36C8-4818-B292-FCC4CD88CD4D}" type="pres">
      <dgm:prSet presAssocID="{5BEE81C3-6FE5-427B-8123-5910BC4AC06E}" presName="bgRect" presStyleLbl="bgShp" presStyleIdx="5" presStyleCnt="7"/>
      <dgm:spPr/>
    </dgm:pt>
    <dgm:pt modelId="{D8F1BEBD-713C-4EFB-86FA-473728E87278}" type="pres">
      <dgm:prSet presAssocID="{5BEE81C3-6FE5-427B-8123-5910BC4AC06E}" presName="iconRect" presStyleLbl="node1" presStyleIdx="5" presStyleCnt="7"/>
      <dgm:spPr>
        <a:blipFill>
          <a:blip xmlns:r="http://schemas.openxmlformats.org/officeDocument/2006/relationships"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Spider Web"/>
        </a:ext>
      </dgm:extLst>
    </dgm:pt>
    <dgm:pt modelId="{9934CA5F-0692-47A0-B31C-962DD106B919}" type="pres">
      <dgm:prSet presAssocID="{5BEE81C3-6FE5-427B-8123-5910BC4AC06E}" presName="spaceRect" presStyleCnt="0"/>
      <dgm:spPr/>
    </dgm:pt>
    <dgm:pt modelId="{736BBF57-EB73-4058-B050-81E8638ADAFA}" type="pres">
      <dgm:prSet presAssocID="{5BEE81C3-6FE5-427B-8123-5910BC4AC06E}" presName="parTx" presStyleLbl="revTx" presStyleIdx="5" presStyleCnt="7">
        <dgm:presLayoutVars>
          <dgm:chMax val="0"/>
          <dgm:chPref val="0"/>
        </dgm:presLayoutVars>
      </dgm:prSet>
      <dgm:spPr/>
    </dgm:pt>
    <dgm:pt modelId="{2AD7BD9E-76C1-7248-94C9-7AE56518DDEF}" type="pres">
      <dgm:prSet presAssocID="{79C215F7-DDB4-4931-AC0F-112CE7DBB171}" presName="sibTrans" presStyleCnt="0"/>
      <dgm:spPr/>
    </dgm:pt>
    <dgm:pt modelId="{553F39E5-018B-488E-85CF-B83C2B174E49}" type="pres">
      <dgm:prSet presAssocID="{A217A09D-A3C5-4B77-9477-88FF5D28D171}" presName="compNode" presStyleCnt="0"/>
      <dgm:spPr/>
    </dgm:pt>
    <dgm:pt modelId="{3AABF71D-3EBE-46D3-AF92-A03CF579E4C2}" type="pres">
      <dgm:prSet presAssocID="{A217A09D-A3C5-4B77-9477-88FF5D28D171}" presName="bgRect" presStyleLbl="bgShp" presStyleIdx="6" presStyleCnt="7"/>
      <dgm:spPr/>
    </dgm:pt>
    <dgm:pt modelId="{4C584902-9305-4E3F-B8EF-CD74760E03A2}" type="pres">
      <dgm:prSet presAssocID="{A217A09D-A3C5-4B77-9477-88FF5D28D171}" presName="iconRect" presStyleLbl="node1" presStyleIdx="6" presStyleCnt="7"/>
      <dgm:spPr>
        <a:blipFill>
          <a:blip xmlns:r="http://schemas.openxmlformats.org/officeDocument/2006/relationships"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dgm:spPr>
      <dgm:extLst>
        <a:ext uri="{E40237B7-FDA0-4F09-8148-C483321AD2D9}">
          <dgm14:cNvPr xmlns:dgm14="http://schemas.microsoft.com/office/drawing/2010/diagram" id="0" name="" descr="Play"/>
        </a:ext>
      </dgm:extLst>
    </dgm:pt>
    <dgm:pt modelId="{D9F1970D-1302-4720-9A5F-858955B128F9}" type="pres">
      <dgm:prSet presAssocID="{A217A09D-A3C5-4B77-9477-88FF5D28D171}" presName="spaceRect" presStyleCnt="0"/>
      <dgm:spPr/>
    </dgm:pt>
    <dgm:pt modelId="{409E48D7-3E25-4382-AC3F-B85B0BE44E49}" type="pres">
      <dgm:prSet presAssocID="{A217A09D-A3C5-4B77-9477-88FF5D28D171}" presName="parTx" presStyleLbl="revTx" presStyleIdx="6" presStyleCnt="7">
        <dgm:presLayoutVars>
          <dgm:chMax val="0"/>
          <dgm:chPref val="0"/>
        </dgm:presLayoutVars>
      </dgm:prSet>
      <dgm:spPr/>
    </dgm:pt>
  </dgm:ptLst>
  <dgm:cxnLst>
    <dgm:cxn modelId="{5B034F27-E793-5E49-BE8B-7E8FA6723C03}" type="presOf" srcId="{09F71408-AB94-3947-809D-5FE347314065}" destId="{649BDC33-A4D6-F04A-8EAD-9D42B3EC6058}" srcOrd="0" destOrd="0" presId="urn:microsoft.com/office/officeart/2018/2/layout/IconVerticalSolidList"/>
    <dgm:cxn modelId="{5FC77438-3FCD-EF40-89FC-7B45F5B36349}" type="presOf" srcId="{87EA31F8-C828-4BEA-920D-8615DEC1E648}" destId="{0B5536FE-C182-4EF6-B3E3-85E54924C53E}" srcOrd="0" destOrd="0" presId="urn:microsoft.com/office/officeart/2018/2/layout/IconVerticalSolidList"/>
    <dgm:cxn modelId="{11D8EF3C-DE03-43C4-9D4D-09F7E9146DC3}" srcId="{563667D6-78E6-4533-94BA-BFE5331FE0A0}" destId="{A217A09D-A3C5-4B77-9477-88FF5D28D171}" srcOrd="6" destOrd="0" parTransId="{778F285A-7740-46A6-BE3A-0D718DBBFA55}" sibTransId="{033B002A-0A0D-453D-9CED-8C7FF96A5989}"/>
    <dgm:cxn modelId="{A0325B66-8AF4-B841-B365-BFBAEE730FA0}" srcId="{563667D6-78E6-4533-94BA-BFE5331FE0A0}" destId="{09F71408-AB94-3947-809D-5FE347314065}" srcOrd="1" destOrd="0" parTransId="{A0022127-BF92-0B4F-99B8-131E2FF6D513}" sibTransId="{1A3CD513-E628-DA48-898E-4CB14DCB9CD5}"/>
    <dgm:cxn modelId="{C3755649-DB1E-DE45-8D64-8F53E8FCB4F0}" type="presOf" srcId="{563667D6-78E6-4533-94BA-BFE5331FE0A0}" destId="{12431120-687A-421D-952A-373592EC4BB8}" srcOrd="0" destOrd="0" presId="urn:microsoft.com/office/officeart/2018/2/layout/IconVerticalSolidList"/>
    <dgm:cxn modelId="{AB8BE56D-7838-054F-B71A-EC2BCB7DB569}" srcId="{563667D6-78E6-4533-94BA-BFE5331FE0A0}" destId="{8231E02E-A8B6-DE48-9FF0-E594D5DB812F}" srcOrd="2" destOrd="0" parTransId="{ABA1380A-C5E0-7F42-AD0A-978FC3BA4225}" sibTransId="{974CB3F0-8C19-494D-9BCC-8EB0CAB26A24}"/>
    <dgm:cxn modelId="{CABC1671-7656-E546-A6F0-5F05F9FE662E}" type="presOf" srcId="{5BEE81C3-6FE5-427B-8123-5910BC4AC06E}" destId="{736BBF57-EB73-4058-B050-81E8638ADAFA}" srcOrd="0" destOrd="0" presId="urn:microsoft.com/office/officeart/2018/2/layout/IconVerticalSolidList"/>
    <dgm:cxn modelId="{92FB8659-4D69-8043-BECC-67187650A82F}" type="presOf" srcId="{29AE705D-072B-4211-88D8-38D8354AA2F8}" destId="{39215D9F-CF5C-455C-9FBF-A5147F593766}" srcOrd="0" destOrd="0" presId="urn:microsoft.com/office/officeart/2018/2/layout/IconVerticalSolidList"/>
    <dgm:cxn modelId="{33BB1E8F-C58C-1741-BABE-0C6E1A39FC03}" type="presOf" srcId="{8231E02E-A8B6-DE48-9FF0-E594D5DB812F}" destId="{A196BC81-D741-7244-931E-E0A42B46C683}" srcOrd="0" destOrd="0" presId="urn:microsoft.com/office/officeart/2018/2/layout/IconVerticalSolidList"/>
    <dgm:cxn modelId="{FE8E1998-DBB6-49BA-B7BD-9024918C8F31}" srcId="{563667D6-78E6-4533-94BA-BFE5331FE0A0}" destId="{29AE705D-072B-4211-88D8-38D8354AA2F8}" srcOrd="4" destOrd="0" parTransId="{1AD18818-A1BC-4A58-92F7-24083051A965}" sibTransId="{79B23DB7-8C23-4C3F-AE61-07CD4D30F46A}"/>
    <dgm:cxn modelId="{27106BC0-EA72-4712-B062-49373B870F61}" srcId="{563667D6-78E6-4533-94BA-BFE5331FE0A0}" destId="{5BEE81C3-6FE5-427B-8123-5910BC4AC06E}" srcOrd="5" destOrd="0" parTransId="{18EE740B-2868-41B9-8A50-6992E4322EF6}" sibTransId="{79C215F7-DDB4-4931-AC0F-112CE7DBB171}"/>
    <dgm:cxn modelId="{4A96F9C3-7C9D-4010-B063-5650098FFE43}" srcId="{563667D6-78E6-4533-94BA-BFE5331FE0A0}" destId="{70B516A2-9284-4D1F-A1CA-DB82CCB9DB23}" srcOrd="0" destOrd="0" parTransId="{574C6921-D15E-4705-AD74-2E630D15321A}" sibTransId="{2A98F0D2-D509-4E5F-9982-7A6DCD3B6CF9}"/>
    <dgm:cxn modelId="{1AEADBD1-861F-5649-B81A-F4E46F25D191}" type="presOf" srcId="{70B516A2-9284-4D1F-A1CA-DB82CCB9DB23}" destId="{A612033E-6338-425B-8F39-4EB86457C5D5}" srcOrd="0" destOrd="0" presId="urn:microsoft.com/office/officeart/2018/2/layout/IconVerticalSolidList"/>
    <dgm:cxn modelId="{E56C61EB-FF8D-6040-875A-16A54C215899}" type="presOf" srcId="{A217A09D-A3C5-4B77-9477-88FF5D28D171}" destId="{409E48D7-3E25-4382-AC3F-B85B0BE44E49}" srcOrd="0" destOrd="0" presId="urn:microsoft.com/office/officeart/2018/2/layout/IconVerticalSolidList"/>
    <dgm:cxn modelId="{D2613DF7-8058-47BD-B436-8617C69E48DF}" srcId="{563667D6-78E6-4533-94BA-BFE5331FE0A0}" destId="{87EA31F8-C828-4BEA-920D-8615DEC1E648}" srcOrd="3" destOrd="0" parTransId="{FFAA495F-328C-4074-9230-604CD0E0009B}" sibTransId="{154EB27F-11A6-4ACC-A148-9226BF8836F6}"/>
    <dgm:cxn modelId="{C901EC47-81AA-FA49-B9D5-DF42DC27A7F8}" type="presParOf" srcId="{12431120-687A-421D-952A-373592EC4BB8}" destId="{FC080F4A-DC34-42F2-B844-1DE8A1CB50BB}" srcOrd="0" destOrd="0" presId="urn:microsoft.com/office/officeart/2018/2/layout/IconVerticalSolidList"/>
    <dgm:cxn modelId="{EE973976-6374-9848-9531-712323828490}" type="presParOf" srcId="{FC080F4A-DC34-42F2-B844-1DE8A1CB50BB}" destId="{3892002C-68FB-46B1-B379-9D1FCF7219D5}" srcOrd="0" destOrd="0" presId="urn:microsoft.com/office/officeart/2018/2/layout/IconVerticalSolidList"/>
    <dgm:cxn modelId="{0FEF95B1-3100-B24E-8123-168D52C2B844}" type="presParOf" srcId="{FC080F4A-DC34-42F2-B844-1DE8A1CB50BB}" destId="{0E52BB8A-B126-419B-9030-809C70928B19}" srcOrd="1" destOrd="0" presId="urn:microsoft.com/office/officeart/2018/2/layout/IconVerticalSolidList"/>
    <dgm:cxn modelId="{2520A99D-6084-4049-B595-506F43BC5A3C}" type="presParOf" srcId="{FC080F4A-DC34-42F2-B844-1DE8A1CB50BB}" destId="{5D66583F-7355-4AC1-9B36-3CF7948D269E}" srcOrd="2" destOrd="0" presId="urn:microsoft.com/office/officeart/2018/2/layout/IconVerticalSolidList"/>
    <dgm:cxn modelId="{BD79286A-0220-E34C-B70E-674F0B2B470F}" type="presParOf" srcId="{FC080F4A-DC34-42F2-B844-1DE8A1CB50BB}" destId="{A612033E-6338-425B-8F39-4EB86457C5D5}" srcOrd="3" destOrd="0" presId="urn:microsoft.com/office/officeart/2018/2/layout/IconVerticalSolidList"/>
    <dgm:cxn modelId="{AA4E9E03-5064-3F4C-AC5B-B1C5ADDB311A}" type="presParOf" srcId="{12431120-687A-421D-952A-373592EC4BB8}" destId="{8317D3E9-E4AB-430A-A842-E95FD59E7BF6}" srcOrd="1" destOrd="0" presId="urn:microsoft.com/office/officeart/2018/2/layout/IconVerticalSolidList"/>
    <dgm:cxn modelId="{F93A4C42-BB37-6F46-ADD2-D89F63D76B70}" type="presParOf" srcId="{12431120-687A-421D-952A-373592EC4BB8}" destId="{A152943B-CD5F-8743-8F86-E68C87002009}" srcOrd="2" destOrd="0" presId="urn:microsoft.com/office/officeart/2018/2/layout/IconVerticalSolidList"/>
    <dgm:cxn modelId="{7FA2E3CA-2B1A-B542-8D04-FF05B626E13B}" type="presParOf" srcId="{A152943B-CD5F-8743-8F86-E68C87002009}" destId="{EC012897-E5AB-9B4A-B448-D452B5014C4D}" srcOrd="0" destOrd="0" presId="urn:microsoft.com/office/officeart/2018/2/layout/IconVerticalSolidList"/>
    <dgm:cxn modelId="{4DB9799D-E06B-A04F-9024-A29D5D4B56FA}" type="presParOf" srcId="{A152943B-CD5F-8743-8F86-E68C87002009}" destId="{C26421AA-47AB-AD42-AF57-729EF3B9D94C}" srcOrd="1" destOrd="0" presId="urn:microsoft.com/office/officeart/2018/2/layout/IconVerticalSolidList"/>
    <dgm:cxn modelId="{F6E47A89-2686-CE47-9116-6DDEEF594D91}" type="presParOf" srcId="{A152943B-CD5F-8743-8F86-E68C87002009}" destId="{EE0E630B-97C2-8C4D-B9F0-94AAE298955F}" srcOrd="2" destOrd="0" presId="urn:microsoft.com/office/officeart/2018/2/layout/IconVerticalSolidList"/>
    <dgm:cxn modelId="{9ED65955-2554-A44C-AEFA-8AF0A215F4DB}" type="presParOf" srcId="{A152943B-CD5F-8743-8F86-E68C87002009}" destId="{649BDC33-A4D6-F04A-8EAD-9D42B3EC6058}" srcOrd="3" destOrd="0" presId="urn:microsoft.com/office/officeart/2018/2/layout/IconVerticalSolidList"/>
    <dgm:cxn modelId="{D41A90B3-0E79-044C-B66C-C9310C0CB1A2}" type="presParOf" srcId="{12431120-687A-421D-952A-373592EC4BB8}" destId="{278E8377-F966-0B43-BB26-401547F38B67}" srcOrd="3" destOrd="0" presId="urn:microsoft.com/office/officeart/2018/2/layout/IconVerticalSolidList"/>
    <dgm:cxn modelId="{316BF57A-0F3A-0A4E-8F3B-D0B8F78A7FCC}" type="presParOf" srcId="{12431120-687A-421D-952A-373592EC4BB8}" destId="{A3B7DB8E-44E2-2440-8946-FAD02FD3F682}" srcOrd="4" destOrd="0" presId="urn:microsoft.com/office/officeart/2018/2/layout/IconVerticalSolidList"/>
    <dgm:cxn modelId="{D2AA34EC-EDF5-1348-9301-EE946A77E152}" type="presParOf" srcId="{A3B7DB8E-44E2-2440-8946-FAD02FD3F682}" destId="{91C75C49-AA0F-4B4F-901E-A7385494588A}" srcOrd="0" destOrd="0" presId="urn:microsoft.com/office/officeart/2018/2/layout/IconVerticalSolidList"/>
    <dgm:cxn modelId="{FCEC652E-88E7-BA4A-B097-DD8317F549BE}" type="presParOf" srcId="{A3B7DB8E-44E2-2440-8946-FAD02FD3F682}" destId="{933A7CB9-D4A1-3244-9693-B3E276DB8ECE}" srcOrd="1" destOrd="0" presId="urn:microsoft.com/office/officeart/2018/2/layout/IconVerticalSolidList"/>
    <dgm:cxn modelId="{498DA531-76AC-A14F-9B0F-1A88C5BA791B}" type="presParOf" srcId="{A3B7DB8E-44E2-2440-8946-FAD02FD3F682}" destId="{B9817F7F-34E8-C14C-AC6E-B70B5717B907}" srcOrd="2" destOrd="0" presId="urn:microsoft.com/office/officeart/2018/2/layout/IconVerticalSolidList"/>
    <dgm:cxn modelId="{3C18EBC1-10EC-0A43-900A-F7CB5065411E}" type="presParOf" srcId="{A3B7DB8E-44E2-2440-8946-FAD02FD3F682}" destId="{A196BC81-D741-7244-931E-E0A42B46C683}" srcOrd="3" destOrd="0" presId="urn:microsoft.com/office/officeart/2018/2/layout/IconVerticalSolidList"/>
    <dgm:cxn modelId="{B1E47A68-7B36-CA43-918F-4593DF660FA2}" type="presParOf" srcId="{12431120-687A-421D-952A-373592EC4BB8}" destId="{55799E65-70ED-2D4D-8B8A-A099B00360EF}" srcOrd="5" destOrd="0" presId="urn:microsoft.com/office/officeart/2018/2/layout/IconVerticalSolidList"/>
    <dgm:cxn modelId="{F5A63B39-792A-564D-A645-9BAD261F6505}" type="presParOf" srcId="{12431120-687A-421D-952A-373592EC4BB8}" destId="{42C201A7-296A-420C-A787-DB316F95AC0D}" srcOrd="6" destOrd="0" presId="urn:microsoft.com/office/officeart/2018/2/layout/IconVerticalSolidList"/>
    <dgm:cxn modelId="{3C36E686-712A-184F-8E13-46535669F85C}" type="presParOf" srcId="{42C201A7-296A-420C-A787-DB316F95AC0D}" destId="{2F8F6677-B206-4E45-904C-CDBE1D042920}" srcOrd="0" destOrd="0" presId="urn:microsoft.com/office/officeart/2018/2/layout/IconVerticalSolidList"/>
    <dgm:cxn modelId="{2B0C9EA0-6389-2741-98A3-F3DC31FC6FBE}" type="presParOf" srcId="{42C201A7-296A-420C-A787-DB316F95AC0D}" destId="{5E813C30-C2BB-4F47-B7E1-153FEC44D8D4}" srcOrd="1" destOrd="0" presId="urn:microsoft.com/office/officeart/2018/2/layout/IconVerticalSolidList"/>
    <dgm:cxn modelId="{483D25AE-2547-0145-97A2-666AEE571443}" type="presParOf" srcId="{42C201A7-296A-420C-A787-DB316F95AC0D}" destId="{FF03B2BD-F46D-438B-A4CC-905853A9C274}" srcOrd="2" destOrd="0" presId="urn:microsoft.com/office/officeart/2018/2/layout/IconVerticalSolidList"/>
    <dgm:cxn modelId="{F8CD6BF6-C8AC-6341-A39D-A30BF04A0BE6}" type="presParOf" srcId="{42C201A7-296A-420C-A787-DB316F95AC0D}" destId="{0B5536FE-C182-4EF6-B3E3-85E54924C53E}" srcOrd="3" destOrd="0" presId="urn:microsoft.com/office/officeart/2018/2/layout/IconVerticalSolidList"/>
    <dgm:cxn modelId="{1B52BC15-92EA-8E4A-AE6F-6D54AB1F945C}" type="presParOf" srcId="{12431120-687A-421D-952A-373592EC4BB8}" destId="{3AC10C67-ED73-432C-9643-EBAF0AD1BFD8}" srcOrd="7" destOrd="0" presId="urn:microsoft.com/office/officeart/2018/2/layout/IconVerticalSolidList"/>
    <dgm:cxn modelId="{F4550048-B712-8340-B630-5B8A9E69F6D0}" type="presParOf" srcId="{12431120-687A-421D-952A-373592EC4BB8}" destId="{D7974CB7-112D-4DBA-ADCA-B06FCC6B9E9B}" srcOrd="8" destOrd="0" presId="urn:microsoft.com/office/officeart/2018/2/layout/IconVerticalSolidList"/>
    <dgm:cxn modelId="{511A8723-4C51-E747-9BBE-508E50C61216}" type="presParOf" srcId="{D7974CB7-112D-4DBA-ADCA-B06FCC6B9E9B}" destId="{21162A77-C7EA-483D-BBA3-FFBF7B0CE325}" srcOrd="0" destOrd="0" presId="urn:microsoft.com/office/officeart/2018/2/layout/IconVerticalSolidList"/>
    <dgm:cxn modelId="{32BA287E-40DA-3349-9C98-A2CCF36C4630}" type="presParOf" srcId="{D7974CB7-112D-4DBA-ADCA-B06FCC6B9E9B}" destId="{91495E10-5480-4BF6-9AEF-3C9F1FBF20E6}" srcOrd="1" destOrd="0" presId="urn:microsoft.com/office/officeart/2018/2/layout/IconVerticalSolidList"/>
    <dgm:cxn modelId="{38449D2D-3016-994F-BC04-7D456303799B}" type="presParOf" srcId="{D7974CB7-112D-4DBA-ADCA-B06FCC6B9E9B}" destId="{3724B642-3B4A-46F0-8D13-E11C3B7C46A1}" srcOrd="2" destOrd="0" presId="urn:microsoft.com/office/officeart/2018/2/layout/IconVerticalSolidList"/>
    <dgm:cxn modelId="{0DCF36DD-12C0-874F-872A-18AAC96FA18D}" type="presParOf" srcId="{D7974CB7-112D-4DBA-ADCA-B06FCC6B9E9B}" destId="{39215D9F-CF5C-455C-9FBF-A5147F593766}" srcOrd="3" destOrd="0" presId="urn:microsoft.com/office/officeart/2018/2/layout/IconVerticalSolidList"/>
    <dgm:cxn modelId="{0B197F68-65AD-C344-A9FB-351D0D34098F}" type="presParOf" srcId="{12431120-687A-421D-952A-373592EC4BB8}" destId="{F02FD52E-94A3-4D6F-8FFE-1368961DD8D7}" srcOrd="9" destOrd="0" presId="urn:microsoft.com/office/officeart/2018/2/layout/IconVerticalSolidList"/>
    <dgm:cxn modelId="{29E5DFBF-448A-F24B-9A22-91D2CBE0E7F0}" type="presParOf" srcId="{12431120-687A-421D-952A-373592EC4BB8}" destId="{783F972A-061C-4021-863F-DCE60AF5C6D9}" srcOrd="10" destOrd="0" presId="urn:microsoft.com/office/officeart/2018/2/layout/IconVerticalSolidList"/>
    <dgm:cxn modelId="{18A35BFF-02FF-D54E-AD3F-D3D703E4B8AC}" type="presParOf" srcId="{783F972A-061C-4021-863F-DCE60AF5C6D9}" destId="{ED14647A-36C8-4818-B292-FCC4CD88CD4D}" srcOrd="0" destOrd="0" presId="urn:microsoft.com/office/officeart/2018/2/layout/IconVerticalSolidList"/>
    <dgm:cxn modelId="{6C95CD6D-32AB-4542-9A8F-C8A378E86838}" type="presParOf" srcId="{783F972A-061C-4021-863F-DCE60AF5C6D9}" destId="{D8F1BEBD-713C-4EFB-86FA-473728E87278}" srcOrd="1" destOrd="0" presId="urn:microsoft.com/office/officeart/2018/2/layout/IconVerticalSolidList"/>
    <dgm:cxn modelId="{B4460ABD-67FB-7C47-A42B-5C06621F9240}" type="presParOf" srcId="{783F972A-061C-4021-863F-DCE60AF5C6D9}" destId="{9934CA5F-0692-47A0-B31C-962DD106B919}" srcOrd="2" destOrd="0" presId="urn:microsoft.com/office/officeart/2018/2/layout/IconVerticalSolidList"/>
    <dgm:cxn modelId="{CBDFABF3-D878-354C-880D-0CD5629D30CB}" type="presParOf" srcId="{783F972A-061C-4021-863F-DCE60AF5C6D9}" destId="{736BBF57-EB73-4058-B050-81E8638ADAFA}" srcOrd="3" destOrd="0" presId="urn:microsoft.com/office/officeart/2018/2/layout/IconVerticalSolidList"/>
    <dgm:cxn modelId="{28DBA29D-16E5-2649-B55D-D2027B8AD32E}" type="presParOf" srcId="{12431120-687A-421D-952A-373592EC4BB8}" destId="{2AD7BD9E-76C1-7248-94C9-7AE56518DDEF}" srcOrd="11" destOrd="0" presId="urn:microsoft.com/office/officeart/2018/2/layout/IconVerticalSolidList"/>
    <dgm:cxn modelId="{31785492-2C55-3C48-84B0-6BA81CF17DCA}" type="presParOf" srcId="{12431120-687A-421D-952A-373592EC4BB8}" destId="{553F39E5-018B-488E-85CF-B83C2B174E49}" srcOrd="12" destOrd="0" presId="urn:microsoft.com/office/officeart/2018/2/layout/IconVerticalSolidList"/>
    <dgm:cxn modelId="{A3B6F8AA-E10D-2B4A-9A47-4854F54E4F97}" type="presParOf" srcId="{553F39E5-018B-488E-85CF-B83C2B174E49}" destId="{3AABF71D-3EBE-46D3-AF92-A03CF579E4C2}" srcOrd="0" destOrd="0" presId="urn:microsoft.com/office/officeart/2018/2/layout/IconVerticalSolidList"/>
    <dgm:cxn modelId="{BA09964C-C744-B84E-A6FC-B1D8E21024E5}" type="presParOf" srcId="{553F39E5-018B-488E-85CF-B83C2B174E49}" destId="{4C584902-9305-4E3F-B8EF-CD74760E03A2}" srcOrd="1" destOrd="0" presId="urn:microsoft.com/office/officeart/2018/2/layout/IconVerticalSolidList"/>
    <dgm:cxn modelId="{07AF4C4B-255B-5644-9A98-D481A5935FE9}" type="presParOf" srcId="{553F39E5-018B-488E-85CF-B83C2B174E49}" destId="{D9F1970D-1302-4720-9A5F-858955B128F9}" srcOrd="2" destOrd="0" presId="urn:microsoft.com/office/officeart/2018/2/layout/IconVerticalSolidList"/>
    <dgm:cxn modelId="{4AF7A926-8AFA-C24D-A16F-1FBE76CC2BD7}" type="presParOf" srcId="{553F39E5-018B-488E-85CF-B83C2B174E49}" destId="{409E48D7-3E25-4382-AC3F-B85B0BE44E49}"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F6A3AAF-1298-9842-B3D2-838874028C00}" type="doc">
      <dgm:prSet loTypeId="urn:microsoft.com/office/officeart/2009/layout/CircleArrowProcess" loCatId="" qsTypeId="urn:microsoft.com/office/officeart/2005/8/quickstyle/simple1" qsCatId="simple" csTypeId="urn:microsoft.com/office/officeart/2005/8/colors/colorful2" csCatId="colorful" phldr="1"/>
      <dgm:spPr/>
      <dgm:t>
        <a:bodyPr/>
        <a:lstStyle/>
        <a:p>
          <a:endParaRPr lang="en-US"/>
        </a:p>
      </dgm:t>
    </dgm:pt>
    <dgm:pt modelId="{71D3BF99-C544-3640-8BDD-894349AA080F}">
      <dgm:prSet phldrT="[Text]"/>
      <dgm:spPr>
        <a:blipFill rotWithShape="0">
          <a:blip xmlns:r="http://schemas.openxmlformats.org/officeDocument/2006/relationships" r:embed="rId1"/>
          <a:srcRect/>
          <a:stretch>
            <a:fillRect l="-17000" r="-17000"/>
          </a:stretch>
        </a:blipFill>
      </dgm:spPr>
      <dgm:t>
        <a:bodyPr/>
        <a:lstStyle/>
        <a:p>
          <a:endParaRPr lang="en-US" dirty="0"/>
        </a:p>
      </dgm:t>
    </dgm:pt>
    <dgm:pt modelId="{F8158182-8D73-2045-9804-B8A133F7BF9E}" type="parTrans" cxnId="{E835D4CB-2801-C54E-8D32-CBBB378FDEB1}">
      <dgm:prSet/>
      <dgm:spPr/>
      <dgm:t>
        <a:bodyPr/>
        <a:lstStyle/>
        <a:p>
          <a:endParaRPr lang="en-US"/>
        </a:p>
      </dgm:t>
    </dgm:pt>
    <dgm:pt modelId="{8577E6A4-3CF6-1946-ADE1-4504B78EC85A}" type="sibTrans" cxnId="{E835D4CB-2801-C54E-8D32-CBBB378FDEB1}">
      <dgm:prSet/>
      <dgm:spPr/>
      <dgm:t>
        <a:bodyPr/>
        <a:lstStyle/>
        <a:p>
          <a:endParaRPr lang="en-US"/>
        </a:p>
      </dgm:t>
    </dgm:pt>
    <dgm:pt modelId="{65652B46-6A6B-6D4C-8639-41FBED2679EA}">
      <dgm:prSet phldrT="[Text]"/>
      <dgm:spPr/>
      <dgm:t>
        <a:bodyPr/>
        <a:lstStyle/>
        <a:p>
          <a:endParaRPr lang="en-US" dirty="0"/>
        </a:p>
      </dgm:t>
    </dgm:pt>
    <dgm:pt modelId="{24114289-CB74-994B-B6C1-E2EA0D080902}" type="parTrans" cxnId="{8360C4A4-A6BA-E049-83C7-67A1931F8DC9}">
      <dgm:prSet/>
      <dgm:spPr/>
      <dgm:t>
        <a:bodyPr/>
        <a:lstStyle/>
        <a:p>
          <a:endParaRPr lang="en-US"/>
        </a:p>
      </dgm:t>
    </dgm:pt>
    <dgm:pt modelId="{EC1AC945-C2CA-0648-9905-0A82CD684C85}" type="sibTrans" cxnId="{8360C4A4-A6BA-E049-83C7-67A1931F8DC9}">
      <dgm:prSet/>
      <dgm:spPr/>
      <dgm:t>
        <a:bodyPr/>
        <a:lstStyle/>
        <a:p>
          <a:endParaRPr lang="en-US"/>
        </a:p>
      </dgm:t>
    </dgm:pt>
    <dgm:pt modelId="{4C4159F9-E72B-BE45-85F3-973BA27E7EEF}">
      <dgm:prSet phldrT="[Text]"/>
      <dgm:spPr/>
      <dgm:t>
        <a:bodyPr/>
        <a:lstStyle/>
        <a:p>
          <a:endParaRPr lang="en-US" dirty="0"/>
        </a:p>
      </dgm:t>
    </dgm:pt>
    <dgm:pt modelId="{0F18DECA-679D-F24B-BEA1-510915E70CA2}" type="parTrans" cxnId="{A9D47FC8-A8BB-064A-9D06-77E67548566B}">
      <dgm:prSet/>
      <dgm:spPr/>
      <dgm:t>
        <a:bodyPr/>
        <a:lstStyle/>
        <a:p>
          <a:endParaRPr lang="en-US"/>
        </a:p>
      </dgm:t>
    </dgm:pt>
    <dgm:pt modelId="{72889F9D-4562-0641-B238-3FEB45C19B78}" type="sibTrans" cxnId="{A9D47FC8-A8BB-064A-9D06-77E67548566B}">
      <dgm:prSet/>
      <dgm:spPr/>
      <dgm:t>
        <a:bodyPr/>
        <a:lstStyle/>
        <a:p>
          <a:endParaRPr lang="en-US"/>
        </a:p>
      </dgm:t>
    </dgm:pt>
    <dgm:pt modelId="{855EDC57-469E-7F42-A748-E03D5A4DFBF3}" type="pres">
      <dgm:prSet presAssocID="{1F6A3AAF-1298-9842-B3D2-838874028C00}" presName="Name0" presStyleCnt="0">
        <dgm:presLayoutVars>
          <dgm:chMax val="7"/>
          <dgm:chPref val="7"/>
          <dgm:dir/>
          <dgm:animLvl val="lvl"/>
        </dgm:presLayoutVars>
      </dgm:prSet>
      <dgm:spPr/>
    </dgm:pt>
    <dgm:pt modelId="{DDD2BCB5-185C-5D45-8FBB-20777F6DA693}" type="pres">
      <dgm:prSet presAssocID="{71D3BF99-C544-3640-8BDD-894349AA080F}" presName="Accent1" presStyleCnt="0"/>
      <dgm:spPr/>
    </dgm:pt>
    <dgm:pt modelId="{F9B40AA4-F5A2-1943-ADB4-EA295C67C47F}" type="pres">
      <dgm:prSet presAssocID="{71D3BF99-C544-3640-8BDD-894349AA080F}" presName="Accent" presStyleLbl="node1" presStyleIdx="0" presStyleCnt="3"/>
      <dgm:spPr/>
    </dgm:pt>
    <dgm:pt modelId="{64B13F4B-08F7-3D4C-B8C2-81374D258C2D}" type="pres">
      <dgm:prSet presAssocID="{71D3BF99-C544-3640-8BDD-894349AA080F}" presName="Parent1" presStyleLbl="revTx" presStyleIdx="0" presStyleCnt="3" custScaleY="158210">
        <dgm:presLayoutVars>
          <dgm:chMax val="1"/>
          <dgm:chPref val="1"/>
          <dgm:bulletEnabled val="1"/>
        </dgm:presLayoutVars>
      </dgm:prSet>
      <dgm:spPr/>
    </dgm:pt>
    <dgm:pt modelId="{9CD28E54-4087-C446-AA58-B44ACC764AE8}" type="pres">
      <dgm:prSet presAssocID="{65652B46-6A6B-6D4C-8639-41FBED2679EA}" presName="Accent2" presStyleCnt="0"/>
      <dgm:spPr/>
    </dgm:pt>
    <dgm:pt modelId="{BE9B5918-96CA-E444-ABA6-DA93BA2AEC3A}" type="pres">
      <dgm:prSet presAssocID="{65652B46-6A6B-6D4C-8639-41FBED2679EA}" presName="Accent" presStyleLbl="node1" presStyleIdx="1" presStyleCnt="3"/>
      <dgm:spPr/>
    </dgm:pt>
    <dgm:pt modelId="{F4A591DA-3BAD-0542-AF95-1831F8F36D01}" type="pres">
      <dgm:prSet presAssocID="{65652B46-6A6B-6D4C-8639-41FBED2679EA}" presName="Parent2" presStyleLbl="revTx" presStyleIdx="1" presStyleCnt="3">
        <dgm:presLayoutVars>
          <dgm:chMax val="1"/>
          <dgm:chPref val="1"/>
          <dgm:bulletEnabled val="1"/>
        </dgm:presLayoutVars>
      </dgm:prSet>
      <dgm:spPr/>
    </dgm:pt>
    <dgm:pt modelId="{3BBA9A06-E63A-C24C-9E52-863F23012EA1}" type="pres">
      <dgm:prSet presAssocID="{4C4159F9-E72B-BE45-85F3-973BA27E7EEF}" presName="Accent3" presStyleCnt="0"/>
      <dgm:spPr/>
    </dgm:pt>
    <dgm:pt modelId="{299C5EBE-7C57-0347-B48A-5D0B6D8FEC57}" type="pres">
      <dgm:prSet presAssocID="{4C4159F9-E72B-BE45-85F3-973BA27E7EEF}" presName="Accent" presStyleLbl="node1" presStyleIdx="2" presStyleCnt="3"/>
      <dgm:spPr/>
    </dgm:pt>
    <dgm:pt modelId="{247E480F-C452-8F4D-9996-19B1100BBA9A}" type="pres">
      <dgm:prSet presAssocID="{4C4159F9-E72B-BE45-85F3-973BA27E7EEF}" presName="Parent3" presStyleLbl="revTx" presStyleIdx="2" presStyleCnt="3">
        <dgm:presLayoutVars>
          <dgm:chMax val="1"/>
          <dgm:chPref val="1"/>
          <dgm:bulletEnabled val="1"/>
        </dgm:presLayoutVars>
      </dgm:prSet>
      <dgm:spPr/>
    </dgm:pt>
  </dgm:ptLst>
  <dgm:cxnLst>
    <dgm:cxn modelId="{D3190D10-BE8C-224D-A796-169C2DE172BB}" type="presOf" srcId="{65652B46-6A6B-6D4C-8639-41FBED2679EA}" destId="{F4A591DA-3BAD-0542-AF95-1831F8F36D01}" srcOrd="0" destOrd="0" presId="urn:microsoft.com/office/officeart/2009/layout/CircleArrowProcess"/>
    <dgm:cxn modelId="{DA8A9C29-E545-CF4B-85DE-02D73385E7B9}" type="presOf" srcId="{71D3BF99-C544-3640-8BDD-894349AA080F}" destId="{64B13F4B-08F7-3D4C-B8C2-81374D258C2D}" srcOrd="0" destOrd="0" presId="urn:microsoft.com/office/officeart/2009/layout/CircleArrowProcess"/>
    <dgm:cxn modelId="{8360C4A4-A6BA-E049-83C7-67A1931F8DC9}" srcId="{1F6A3AAF-1298-9842-B3D2-838874028C00}" destId="{65652B46-6A6B-6D4C-8639-41FBED2679EA}" srcOrd="1" destOrd="0" parTransId="{24114289-CB74-994B-B6C1-E2EA0D080902}" sibTransId="{EC1AC945-C2CA-0648-9905-0A82CD684C85}"/>
    <dgm:cxn modelId="{A9D47FC8-A8BB-064A-9D06-77E67548566B}" srcId="{1F6A3AAF-1298-9842-B3D2-838874028C00}" destId="{4C4159F9-E72B-BE45-85F3-973BA27E7EEF}" srcOrd="2" destOrd="0" parTransId="{0F18DECA-679D-F24B-BEA1-510915E70CA2}" sibTransId="{72889F9D-4562-0641-B238-3FEB45C19B78}"/>
    <dgm:cxn modelId="{E835D4CB-2801-C54E-8D32-CBBB378FDEB1}" srcId="{1F6A3AAF-1298-9842-B3D2-838874028C00}" destId="{71D3BF99-C544-3640-8BDD-894349AA080F}" srcOrd="0" destOrd="0" parTransId="{F8158182-8D73-2045-9804-B8A133F7BF9E}" sibTransId="{8577E6A4-3CF6-1946-ADE1-4504B78EC85A}"/>
    <dgm:cxn modelId="{68AC2ECE-5ECB-A04A-8E34-46A559A8AB38}" type="presOf" srcId="{4C4159F9-E72B-BE45-85F3-973BA27E7EEF}" destId="{247E480F-C452-8F4D-9996-19B1100BBA9A}" srcOrd="0" destOrd="0" presId="urn:microsoft.com/office/officeart/2009/layout/CircleArrowProcess"/>
    <dgm:cxn modelId="{30B1D9CF-46F6-DE48-A07D-9677247628F7}" type="presOf" srcId="{1F6A3AAF-1298-9842-B3D2-838874028C00}" destId="{855EDC57-469E-7F42-A748-E03D5A4DFBF3}" srcOrd="0" destOrd="0" presId="urn:microsoft.com/office/officeart/2009/layout/CircleArrowProcess"/>
    <dgm:cxn modelId="{95F52AC4-7660-4143-9B72-982B447289E8}" type="presParOf" srcId="{855EDC57-469E-7F42-A748-E03D5A4DFBF3}" destId="{DDD2BCB5-185C-5D45-8FBB-20777F6DA693}" srcOrd="0" destOrd="0" presId="urn:microsoft.com/office/officeart/2009/layout/CircleArrowProcess"/>
    <dgm:cxn modelId="{9F07899B-F571-D746-9DAE-97C123F96ADB}" type="presParOf" srcId="{DDD2BCB5-185C-5D45-8FBB-20777F6DA693}" destId="{F9B40AA4-F5A2-1943-ADB4-EA295C67C47F}" srcOrd="0" destOrd="0" presId="urn:microsoft.com/office/officeart/2009/layout/CircleArrowProcess"/>
    <dgm:cxn modelId="{AF49CF03-D5E6-3F43-B955-77D20321F0A8}" type="presParOf" srcId="{855EDC57-469E-7F42-A748-E03D5A4DFBF3}" destId="{64B13F4B-08F7-3D4C-B8C2-81374D258C2D}" srcOrd="1" destOrd="0" presId="urn:microsoft.com/office/officeart/2009/layout/CircleArrowProcess"/>
    <dgm:cxn modelId="{187BA504-0DE4-4E44-9C87-A85D46C7B531}" type="presParOf" srcId="{855EDC57-469E-7F42-A748-E03D5A4DFBF3}" destId="{9CD28E54-4087-C446-AA58-B44ACC764AE8}" srcOrd="2" destOrd="0" presId="urn:microsoft.com/office/officeart/2009/layout/CircleArrowProcess"/>
    <dgm:cxn modelId="{A7D46B90-9EC9-3645-8FA8-02E7131344A0}" type="presParOf" srcId="{9CD28E54-4087-C446-AA58-B44ACC764AE8}" destId="{BE9B5918-96CA-E444-ABA6-DA93BA2AEC3A}" srcOrd="0" destOrd="0" presId="urn:microsoft.com/office/officeart/2009/layout/CircleArrowProcess"/>
    <dgm:cxn modelId="{BEDC7A42-5727-4841-B4F6-28F724F3E29D}" type="presParOf" srcId="{855EDC57-469E-7F42-A748-E03D5A4DFBF3}" destId="{F4A591DA-3BAD-0542-AF95-1831F8F36D01}" srcOrd="3" destOrd="0" presId="urn:microsoft.com/office/officeart/2009/layout/CircleArrowProcess"/>
    <dgm:cxn modelId="{E2730249-8C8C-A242-918B-2B89527CAC0B}" type="presParOf" srcId="{855EDC57-469E-7F42-A748-E03D5A4DFBF3}" destId="{3BBA9A06-E63A-C24C-9E52-863F23012EA1}" srcOrd="4" destOrd="0" presId="urn:microsoft.com/office/officeart/2009/layout/CircleArrowProcess"/>
    <dgm:cxn modelId="{659EEED7-04B1-B149-AC00-B70064582E28}" type="presParOf" srcId="{3BBA9A06-E63A-C24C-9E52-863F23012EA1}" destId="{299C5EBE-7C57-0347-B48A-5D0B6D8FEC57}" srcOrd="0" destOrd="0" presId="urn:microsoft.com/office/officeart/2009/layout/CircleArrowProcess"/>
    <dgm:cxn modelId="{DF620B85-7128-0444-8C1F-A800712FB19D}" type="presParOf" srcId="{855EDC57-469E-7F42-A748-E03D5A4DFBF3}" destId="{247E480F-C452-8F4D-9996-19B1100BBA9A}" srcOrd="5" destOrd="0" presId="urn:microsoft.com/office/officeart/2009/layout/CircleArrowProces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190CB17-524D-4B48-8BA0-C5E16DC85481}" type="doc">
      <dgm:prSet loTypeId="urn:microsoft.com/office/officeart/2018/2/layout/IconCircleList" loCatId="icon" qsTypeId="urn:microsoft.com/office/officeart/2005/8/quickstyle/simple1" qsCatId="simple" csTypeId="urn:microsoft.com/office/officeart/2018/5/colors/Iconchunking_neutralbg_colorful2" csCatId="colorful" phldr="1"/>
      <dgm:spPr/>
      <dgm:t>
        <a:bodyPr/>
        <a:lstStyle/>
        <a:p>
          <a:endParaRPr lang="en-US"/>
        </a:p>
      </dgm:t>
    </dgm:pt>
    <dgm:pt modelId="{92D2BFD2-18AF-4952-BDF4-AD88A627E340}">
      <dgm:prSet/>
      <dgm:spPr/>
      <dgm:t>
        <a:bodyPr/>
        <a:lstStyle/>
        <a:p>
          <a:r>
            <a:rPr lang="en-US"/>
            <a:t>Compare post-call survey with the call itself</a:t>
          </a:r>
        </a:p>
      </dgm:t>
    </dgm:pt>
    <dgm:pt modelId="{EFB3F760-B30D-48ED-98D5-A4414D25C076}" type="parTrans" cxnId="{EBEE6DED-14A8-4426-9986-25FF349E84F5}">
      <dgm:prSet/>
      <dgm:spPr/>
      <dgm:t>
        <a:bodyPr/>
        <a:lstStyle/>
        <a:p>
          <a:endParaRPr lang="en-US"/>
        </a:p>
      </dgm:t>
    </dgm:pt>
    <dgm:pt modelId="{B72B3EA5-142B-4CBE-8D7F-5F79BADA5CC0}" type="sibTrans" cxnId="{EBEE6DED-14A8-4426-9986-25FF349E84F5}">
      <dgm:prSet/>
      <dgm:spPr/>
      <dgm:t>
        <a:bodyPr/>
        <a:lstStyle/>
        <a:p>
          <a:endParaRPr lang="en-US"/>
        </a:p>
      </dgm:t>
    </dgm:pt>
    <dgm:pt modelId="{26F145C9-77F0-4FE4-890B-D5008EA9BD07}">
      <dgm:prSet/>
      <dgm:spPr/>
      <dgm:t>
        <a:bodyPr/>
        <a:lstStyle/>
        <a:p>
          <a:r>
            <a:rPr lang="en-US" dirty="0"/>
            <a:t>Service and sales real-time agent assistance</a:t>
          </a:r>
        </a:p>
      </dgm:t>
    </dgm:pt>
    <dgm:pt modelId="{546FABFD-F4DE-4D63-B8C4-98C0A09A8DEA}" type="parTrans" cxnId="{9FD018A9-3092-402A-AE0A-042661A5E09E}">
      <dgm:prSet/>
      <dgm:spPr/>
      <dgm:t>
        <a:bodyPr/>
        <a:lstStyle/>
        <a:p>
          <a:endParaRPr lang="en-US"/>
        </a:p>
      </dgm:t>
    </dgm:pt>
    <dgm:pt modelId="{2BD285E0-2421-4581-A246-ACE3BE2ACF24}" type="sibTrans" cxnId="{9FD018A9-3092-402A-AE0A-042661A5E09E}">
      <dgm:prSet/>
      <dgm:spPr/>
      <dgm:t>
        <a:bodyPr/>
        <a:lstStyle/>
        <a:p>
          <a:endParaRPr lang="en-US"/>
        </a:p>
      </dgm:t>
    </dgm:pt>
    <dgm:pt modelId="{C910551D-15FA-42DE-A2F3-1D2BD01D6415}">
      <dgm:prSet/>
      <dgm:spPr/>
      <dgm:t>
        <a:bodyPr/>
        <a:lstStyle/>
        <a:p>
          <a:r>
            <a:rPr lang="en-US"/>
            <a:t>Sales and service agent monitoring</a:t>
          </a:r>
        </a:p>
      </dgm:t>
    </dgm:pt>
    <dgm:pt modelId="{435E2463-D727-437D-A563-64052C6BCA0F}" type="parTrans" cxnId="{29643FF5-EF70-430C-A7F1-5FACC87FB3B7}">
      <dgm:prSet/>
      <dgm:spPr/>
      <dgm:t>
        <a:bodyPr/>
        <a:lstStyle/>
        <a:p>
          <a:endParaRPr lang="en-US"/>
        </a:p>
      </dgm:t>
    </dgm:pt>
    <dgm:pt modelId="{42CD5EAC-ABF2-4F2F-992E-F02A650F05C6}" type="sibTrans" cxnId="{29643FF5-EF70-430C-A7F1-5FACC87FB3B7}">
      <dgm:prSet/>
      <dgm:spPr/>
      <dgm:t>
        <a:bodyPr/>
        <a:lstStyle/>
        <a:p>
          <a:endParaRPr lang="en-US"/>
        </a:p>
      </dgm:t>
    </dgm:pt>
    <dgm:pt modelId="{10A9968E-24A7-486F-B370-C7BABAD39C07}">
      <dgm:prSet/>
      <dgm:spPr/>
      <dgm:t>
        <a:bodyPr/>
        <a:lstStyle/>
        <a:p>
          <a:r>
            <a:rPr lang="en-US"/>
            <a:t>Expand use of transcripts</a:t>
          </a:r>
        </a:p>
      </dgm:t>
    </dgm:pt>
    <dgm:pt modelId="{34FCF82E-C175-4164-B06C-2B2D5E1D1E8A}" type="parTrans" cxnId="{A31A165F-A8C2-4128-B93B-E4D5FDD1325B}">
      <dgm:prSet/>
      <dgm:spPr/>
      <dgm:t>
        <a:bodyPr/>
        <a:lstStyle/>
        <a:p>
          <a:endParaRPr lang="en-US"/>
        </a:p>
      </dgm:t>
    </dgm:pt>
    <dgm:pt modelId="{380EFF0C-70F9-4402-8404-A9DB06DB38A3}" type="sibTrans" cxnId="{A31A165F-A8C2-4128-B93B-E4D5FDD1325B}">
      <dgm:prSet/>
      <dgm:spPr/>
      <dgm:t>
        <a:bodyPr/>
        <a:lstStyle/>
        <a:p>
          <a:endParaRPr lang="en-US"/>
        </a:p>
      </dgm:t>
    </dgm:pt>
    <dgm:pt modelId="{FC67A1EC-7C2B-4037-96A2-AE8ADF228626}">
      <dgm:prSet/>
      <dgm:spPr/>
      <dgm:t>
        <a:bodyPr/>
        <a:lstStyle/>
        <a:p>
          <a:r>
            <a:rPr lang="en-US"/>
            <a:t>Support continued call containment</a:t>
          </a:r>
        </a:p>
      </dgm:t>
    </dgm:pt>
    <dgm:pt modelId="{5CBBCF70-9DAB-4CF2-80AB-B6A4D3778C6E}" type="parTrans" cxnId="{98D62A21-0448-44AC-BC61-9E97B2235157}">
      <dgm:prSet/>
      <dgm:spPr/>
      <dgm:t>
        <a:bodyPr/>
        <a:lstStyle/>
        <a:p>
          <a:endParaRPr lang="en-US"/>
        </a:p>
      </dgm:t>
    </dgm:pt>
    <dgm:pt modelId="{F2098736-D6DB-4056-9F1D-F4BA4DFB6D1A}" type="sibTrans" cxnId="{98D62A21-0448-44AC-BC61-9E97B2235157}">
      <dgm:prSet/>
      <dgm:spPr/>
      <dgm:t>
        <a:bodyPr/>
        <a:lstStyle/>
        <a:p>
          <a:endParaRPr lang="en-US"/>
        </a:p>
      </dgm:t>
    </dgm:pt>
    <dgm:pt modelId="{452CD346-FA5B-4692-91A8-EF56E1C87A38}">
      <dgm:prSet/>
      <dgm:spPr/>
      <dgm:t>
        <a:bodyPr/>
        <a:lstStyle/>
        <a:p>
          <a:r>
            <a:rPr lang="en-US"/>
            <a:t>Continue customization and interaction with Sales</a:t>
          </a:r>
        </a:p>
      </dgm:t>
    </dgm:pt>
    <dgm:pt modelId="{436ED414-0A21-4DD9-A0F5-1298C3DDA6E4}" type="parTrans" cxnId="{63E6DC8F-80E6-41F6-A05B-952FE9670F61}">
      <dgm:prSet/>
      <dgm:spPr/>
      <dgm:t>
        <a:bodyPr/>
        <a:lstStyle/>
        <a:p>
          <a:endParaRPr lang="en-US"/>
        </a:p>
      </dgm:t>
    </dgm:pt>
    <dgm:pt modelId="{4C25ACD3-2033-4344-A44B-E55C9A7BFE86}" type="sibTrans" cxnId="{63E6DC8F-80E6-41F6-A05B-952FE9670F61}">
      <dgm:prSet/>
      <dgm:spPr/>
      <dgm:t>
        <a:bodyPr/>
        <a:lstStyle/>
        <a:p>
          <a:endParaRPr lang="en-US"/>
        </a:p>
      </dgm:t>
    </dgm:pt>
    <dgm:pt modelId="{895D7D2E-EE24-4CEE-B203-6423AA97B3CD}" type="pres">
      <dgm:prSet presAssocID="{4190CB17-524D-4B48-8BA0-C5E16DC85481}" presName="root" presStyleCnt="0">
        <dgm:presLayoutVars>
          <dgm:dir/>
          <dgm:resizeHandles val="exact"/>
        </dgm:presLayoutVars>
      </dgm:prSet>
      <dgm:spPr/>
    </dgm:pt>
    <dgm:pt modelId="{9EF92C49-6082-4196-9BF9-4951D6E9B687}" type="pres">
      <dgm:prSet presAssocID="{4190CB17-524D-4B48-8BA0-C5E16DC85481}" presName="container" presStyleCnt="0">
        <dgm:presLayoutVars>
          <dgm:dir/>
          <dgm:resizeHandles val="exact"/>
        </dgm:presLayoutVars>
      </dgm:prSet>
      <dgm:spPr/>
    </dgm:pt>
    <dgm:pt modelId="{ACFD6B47-7187-412C-9246-01AF2DEFC895}" type="pres">
      <dgm:prSet presAssocID="{92D2BFD2-18AF-4952-BDF4-AD88A627E340}" presName="compNode" presStyleCnt="0"/>
      <dgm:spPr/>
    </dgm:pt>
    <dgm:pt modelId="{97AFA58B-A652-412F-944C-FB33298F0305}" type="pres">
      <dgm:prSet presAssocID="{92D2BFD2-18AF-4952-BDF4-AD88A627E340}" presName="iconBgRect" presStyleLbl="bgShp" presStyleIdx="0" presStyleCnt="6"/>
      <dgm:spPr/>
    </dgm:pt>
    <dgm:pt modelId="{FBF13195-123B-4956-979A-EAA42D9978E3}" type="pres">
      <dgm:prSet presAssocID="{92D2BFD2-18AF-4952-BDF4-AD88A627E340}"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peaker Phone"/>
        </a:ext>
      </dgm:extLst>
    </dgm:pt>
    <dgm:pt modelId="{D12D8CF2-3F8C-4EF9-9639-ACAA84EDE205}" type="pres">
      <dgm:prSet presAssocID="{92D2BFD2-18AF-4952-BDF4-AD88A627E340}" presName="spaceRect" presStyleCnt="0"/>
      <dgm:spPr/>
    </dgm:pt>
    <dgm:pt modelId="{5101AB47-46EE-44EA-B07A-1F63C0946808}" type="pres">
      <dgm:prSet presAssocID="{92D2BFD2-18AF-4952-BDF4-AD88A627E340}" presName="textRect" presStyleLbl="revTx" presStyleIdx="0" presStyleCnt="6">
        <dgm:presLayoutVars>
          <dgm:chMax val="1"/>
          <dgm:chPref val="1"/>
        </dgm:presLayoutVars>
      </dgm:prSet>
      <dgm:spPr/>
    </dgm:pt>
    <dgm:pt modelId="{256B54D8-0081-4C27-84D3-53697E3C419C}" type="pres">
      <dgm:prSet presAssocID="{B72B3EA5-142B-4CBE-8D7F-5F79BADA5CC0}" presName="sibTrans" presStyleLbl="sibTrans2D1" presStyleIdx="0" presStyleCnt="0"/>
      <dgm:spPr/>
    </dgm:pt>
    <dgm:pt modelId="{F4E8DACE-FDF2-43D8-A721-77E6C83A8F51}" type="pres">
      <dgm:prSet presAssocID="{26F145C9-77F0-4FE4-890B-D5008EA9BD07}" presName="compNode" presStyleCnt="0"/>
      <dgm:spPr/>
    </dgm:pt>
    <dgm:pt modelId="{09AAEA0D-DC49-4765-895A-B1889FBD7ECD}" type="pres">
      <dgm:prSet presAssocID="{26F145C9-77F0-4FE4-890B-D5008EA9BD07}" presName="iconBgRect" presStyleLbl="bgShp" presStyleIdx="1" presStyleCnt="6"/>
      <dgm:spPr/>
    </dgm:pt>
    <dgm:pt modelId="{3DE2C181-5A9D-40FF-91BA-432F57BD0C95}" type="pres">
      <dgm:prSet presAssocID="{26F145C9-77F0-4FE4-890B-D5008EA9BD07}"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all center"/>
        </a:ext>
      </dgm:extLst>
    </dgm:pt>
    <dgm:pt modelId="{6380F409-FB2F-4AF7-9EE2-7F02E2BF63B1}" type="pres">
      <dgm:prSet presAssocID="{26F145C9-77F0-4FE4-890B-D5008EA9BD07}" presName="spaceRect" presStyleCnt="0"/>
      <dgm:spPr/>
    </dgm:pt>
    <dgm:pt modelId="{7D5A2559-BDFE-4265-9E8C-AFCDEFAC02EF}" type="pres">
      <dgm:prSet presAssocID="{26F145C9-77F0-4FE4-890B-D5008EA9BD07}" presName="textRect" presStyleLbl="revTx" presStyleIdx="1" presStyleCnt="6">
        <dgm:presLayoutVars>
          <dgm:chMax val="1"/>
          <dgm:chPref val="1"/>
        </dgm:presLayoutVars>
      </dgm:prSet>
      <dgm:spPr/>
    </dgm:pt>
    <dgm:pt modelId="{9F037124-2919-4545-B146-6F05FB93E121}" type="pres">
      <dgm:prSet presAssocID="{2BD285E0-2421-4581-A246-ACE3BE2ACF24}" presName="sibTrans" presStyleLbl="sibTrans2D1" presStyleIdx="0" presStyleCnt="0"/>
      <dgm:spPr/>
    </dgm:pt>
    <dgm:pt modelId="{48BA3496-EF8E-49F1-9A2D-4797527758A0}" type="pres">
      <dgm:prSet presAssocID="{C910551D-15FA-42DE-A2F3-1D2BD01D6415}" presName="compNode" presStyleCnt="0"/>
      <dgm:spPr/>
    </dgm:pt>
    <dgm:pt modelId="{EDC5674A-E1C8-482E-B909-EEBB2393862E}" type="pres">
      <dgm:prSet presAssocID="{C910551D-15FA-42DE-A2F3-1D2BD01D6415}" presName="iconBgRect" presStyleLbl="bgShp" presStyleIdx="2" presStyleCnt="6"/>
      <dgm:spPr/>
    </dgm:pt>
    <dgm:pt modelId="{EEF2BDC6-9B8E-406D-B54B-5963206AED20}" type="pres">
      <dgm:prSet presAssocID="{C910551D-15FA-42DE-A2F3-1D2BD01D6415}"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User"/>
        </a:ext>
      </dgm:extLst>
    </dgm:pt>
    <dgm:pt modelId="{A5C63573-D0B3-42EA-97E9-A70597140493}" type="pres">
      <dgm:prSet presAssocID="{C910551D-15FA-42DE-A2F3-1D2BD01D6415}" presName="spaceRect" presStyleCnt="0"/>
      <dgm:spPr/>
    </dgm:pt>
    <dgm:pt modelId="{5285F8C0-302E-416D-AC31-E85E54E7C242}" type="pres">
      <dgm:prSet presAssocID="{C910551D-15FA-42DE-A2F3-1D2BD01D6415}" presName="textRect" presStyleLbl="revTx" presStyleIdx="2" presStyleCnt="6">
        <dgm:presLayoutVars>
          <dgm:chMax val="1"/>
          <dgm:chPref val="1"/>
        </dgm:presLayoutVars>
      </dgm:prSet>
      <dgm:spPr/>
    </dgm:pt>
    <dgm:pt modelId="{661D05EC-A744-4CB0-AF13-73C8D5959EAF}" type="pres">
      <dgm:prSet presAssocID="{42CD5EAC-ABF2-4F2F-992E-F02A650F05C6}" presName="sibTrans" presStyleLbl="sibTrans2D1" presStyleIdx="0" presStyleCnt="0"/>
      <dgm:spPr/>
    </dgm:pt>
    <dgm:pt modelId="{957C304E-C07D-4056-B7D7-E11CCFC78000}" type="pres">
      <dgm:prSet presAssocID="{10A9968E-24A7-486F-B370-C7BABAD39C07}" presName="compNode" presStyleCnt="0"/>
      <dgm:spPr/>
    </dgm:pt>
    <dgm:pt modelId="{DD1DF75D-1172-4DB0-B649-06D03101C507}" type="pres">
      <dgm:prSet presAssocID="{10A9968E-24A7-486F-B370-C7BABAD39C07}" presName="iconBgRect" presStyleLbl="bgShp" presStyleIdx="3" presStyleCnt="6"/>
      <dgm:spPr/>
    </dgm:pt>
    <dgm:pt modelId="{BAE5A481-7067-44BB-A37C-EA9D5A9AF2C6}" type="pres">
      <dgm:prSet presAssocID="{10A9968E-24A7-486F-B370-C7BABAD39C07}"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Chat bubble"/>
        </a:ext>
      </dgm:extLst>
    </dgm:pt>
    <dgm:pt modelId="{DE571089-4252-4E0F-87C7-5059086E2A43}" type="pres">
      <dgm:prSet presAssocID="{10A9968E-24A7-486F-B370-C7BABAD39C07}" presName="spaceRect" presStyleCnt="0"/>
      <dgm:spPr/>
    </dgm:pt>
    <dgm:pt modelId="{4B6DA3B9-21B5-4809-9A2D-8920E0EE424C}" type="pres">
      <dgm:prSet presAssocID="{10A9968E-24A7-486F-B370-C7BABAD39C07}" presName="textRect" presStyleLbl="revTx" presStyleIdx="3" presStyleCnt="6">
        <dgm:presLayoutVars>
          <dgm:chMax val="1"/>
          <dgm:chPref val="1"/>
        </dgm:presLayoutVars>
      </dgm:prSet>
      <dgm:spPr/>
    </dgm:pt>
    <dgm:pt modelId="{5D5EC98F-8149-4B04-95AF-020571292027}" type="pres">
      <dgm:prSet presAssocID="{380EFF0C-70F9-4402-8404-A9DB06DB38A3}" presName="sibTrans" presStyleLbl="sibTrans2D1" presStyleIdx="0" presStyleCnt="0"/>
      <dgm:spPr/>
    </dgm:pt>
    <dgm:pt modelId="{D3226ECE-15F3-46F5-B8B8-FB76B28E5983}" type="pres">
      <dgm:prSet presAssocID="{FC67A1EC-7C2B-4037-96A2-AE8ADF228626}" presName="compNode" presStyleCnt="0"/>
      <dgm:spPr/>
    </dgm:pt>
    <dgm:pt modelId="{6D87FF06-6956-4A4B-8CC2-29DCFA0B8894}" type="pres">
      <dgm:prSet presAssocID="{FC67A1EC-7C2B-4037-96A2-AE8ADF228626}" presName="iconBgRect" presStyleLbl="bgShp" presStyleIdx="4" presStyleCnt="6"/>
      <dgm:spPr/>
    </dgm:pt>
    <dgm:pt modelId="{9ACDD461-F531-4E96-82C1-C3EE3F27780A}" type="pres">
      <dgm:prSet presAssocID="{FC67A1EC-7C2B-4037-96A2-AE8ADF228626}" presName="iconRect" presStyleLbl="node1" presStyleIdx="4" presStyleCnt="6"/>
      <dgm:spPr>
        <a:blipFill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pt>
    <dgm:pt modelId="{0B41E35F-3531-40FB-A807-BFC1AD883EA4}" type="pres">
      <dgm:prSet presAssocID="{FC67A1EC-7C2B-4037-96A2-AE8ADF228626}" presName="spaceRect" presStyleCnt="0"/>
      <dgm:spPr/>
    </dgm:pt>
    <dgm:pt modelId="{3431819D-A9FE-4CDE-996E-CC5F51EA2DA8}" type="pres">
      <dgm:prSet presAssocID="{FC67A1EC-7C2B-4037-96A2-AE8ADF228626}" presName="textRect" presStyleLbl="revTx" presStyleIdx="4" presStyleCnt="6">
        <dgm:presLayoutVars>
          <dgm:chMax val="1"/>
          <dgm:chPref val="1"/>
        </dgm:presLayoutVars>
      </dgm:prSet>
      <dgm:spPr/>
    </dgm:pt>
    <dgm:pt modelId="{77AFE5DF-F7FE-4EEB-9A64-4B682327BCD8}" type="pres">
      <dgm:prSet presAssocID="{F2098736-D6DB-4056-9F1D-F4BA4DFB6D1A}" presName="sibTrans" presStyleLbl="sibTrans2D1" presStyleIdx="0" presStyleCnt="0"/>
      <dgm:spPr/>
    </dgm:pt>
    <dgm:pt modelId="{238B6779-A7A7-4965-B958-A24706820771}" type="pres">
      <dgm:prSet presAssocID="{452CD346-FA5B-4692-91A8-EF56E1C87A38}" presName="compNode" presStyleCnt="0"/>
      <dgm:spPr/>
    </dgm:pt>
    <dgm:pt modelId="{1FEC0ACB-50B2-42D6-A35B-3B7DBFA11E31}" type="pres">
      <dgm:prSet presAssocID="{452CD346-FA5B-4692-91A8-EF56E1C87A38}" presName="iconBgRect" presStyleLbl="bgShp" presStyleIdx="5" presStyleCnt="6"/>
      <dgm:spPr/>
    </dgm:pt>
    <dgm:pt modelId="{FA38C5B6-4650-4D61-A2CD-FAAD32BC1823}" type="pres">
      <dgm:prSet presAssocID="{452CD346-FA5B-4692-91A8-EF56E1C87A38}" presName="iconRect" presStyleLbl="node1" presStyleIdx="5"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a:ln>
          <a:noFill/>
        </a:ln>
      </dgm:spPr>
      <dgm:extLst>
        <a:ext uri="{E40237B7-FDA0-4F09-8148-C483321AD2D9}">
          <dgm14:cNvPr xmlns:dgm14="http://schemas.microsoft.com/office/drawing/2010/diagram" id="0" name="" descr="Gears"/>
        </a:ext>
      </dgm:extLst>
    </dgm:pt>
    <dgm:pt modelId="{8755FC6B-536D-4A9C-8529-C9ADB0FC3E4F}" type="pres">
      <dgm:prSet presAssocID="{452CD346-FA5B-4692-91A8-EF56E1C87A38}" presName="spaceRect" presStyleCnt="0"/>
      <dgm:spPr/>
    </dgm:pt>
    <dgm:pt modelId="{5ABE493A-65D4-4415-B81A-01F2E4EEB7B2}" type="pres">
      <dgm:prSet presAssocID="{452CD346-FA5B-4692-91A8-EF56E1C87A38}" presName="textRect" presStyleLbl="revTx" presStyleIdx="5" presStyleCnt="6">
        <dgm:presLayoutVars>
          <dgm:chMax val="1"/>
          <dgm:chPref val="1"/>
        </dgm:presLayoutVars>
      </dgm:prSet>
      <dgm:spPr/>
    </dgm:pt>
  </dgm:ptLst>
  <dgm:cxnLst>
    <dgm:cxn modelId="{98D62A21-0448-44AC-BC61-9E97B2235157}" srcId="{4190CB17-524D-4B48-8BA0-C5E16DC85481}" destId="{FC67A1EC-7C2B-4037-96A2-AE8ADF228626}" srcOrd="4" destOrd="0" parTransId="{5CBBCF70-9DAB-4CF2-80AB-B6A4D3778C6E}" sibTransId="{F2098736-D6DB-4056-9F1D-F4BA4DFB6D1A}"/>
    <dgm:cxn modelId="{0CDAB035-C36C-CD41-B8D7-D18261756A25}" type="presOf" srcId="{B72B3EA5-142B-4CBE-8D7F-5F79BADA5CC0}" destId="{256B54D8-0081-4C27-84D3-53697E3C419C}" srcOrd="0" destOrd="0" presId="urn:microsoft.com/office/officeart/2018/2/layout/IconCircleList"/>
    <dgm:cxn modelId="{A31A165F-A8C2-4128-B93B-E4D5FDD1325B}" srcId="{4190CB17-524D-4B48-8BA0-C5E16DC85481}" destId="{10A9968E-24A7-486F-B370-C7BABAD39C07}" srcOrd="3" destOrd="0" parTransId="{34FCF82E-C175-4164-B06C-2B2D5E1D1E8A}" sibTransId="{380EFF0C-70F9-4402-8404-A9DB06DB38A3}"/>
    <dgm:cxn modelId="{7FEA7462-8D9D-F543-8015-85AED2869662}" type="presOf" srcId="{26F145C9-77F0-4FE4-890B-D5008EA9BD07}" destId="{7D5A2559-BDFE-4265-9E8C-AFCDEFAC02EF}" srcOrd="0" destOrd="0" presId="urn:microsoft.com/office/officeart/2018/2/layout/IconCircleList"/>
    <dgm:cxn modelId="{9292997E-4C02-7C44-A5B0-6F1ADD1FA41A}" type="presOf" srcId="{10A9968E-24A7-486F-B370-C7BABAD39C07}" destId="{4B6DA3B9-21B5-4809-9A2D-8920E0EE424C}" srcOrd="0" destOrd="0" presId="urn:microsoft.com/office/officeart/2018/2/layout/IconCircleList"/>
    <dgm:cxn modelId="{B0B4CA84-B140-9349-9353-AD888A5E749E}" type="presOf" srcId="{4190CB17-524D-4B48-8BA0-C5E16DC85481}" destId="{895D7D2E-EE24-4CEE-B203-6423AA97B3CD}" srcOrd="0" destOrd="0" presId="urn:microsoft.com/office/officeart/2018/2/layout/IconCircleList"/>
    <dgm:cxn modelId="{63E6DC8F-80E6-41F6-A05B-952FE9670F61}" srcId="{4190CB17-524D-4B48-8BA0-C5E16DC85481}" destId="{452CD346-FA5B-4692-91A8-EF56E1C87A38}" srcOrd="5" destOrd="0" parTransId="{436ED414-0A21-4DD9-A0F5-1298C3DDA6E4}" sibTransId="{4C25ACD3-2033-4344-A44B-E55C9A7BFE86}"/>
    <dgm:cxn modelId="{B0BDC6A8-B4B7-3F4E-B47B-D92E03C00FA2}" type="presOf" srcId="{F2098736-D6DB-4056-9F1D-F4BA4DFB6D1A}" destId="{77AFE5DF-F7FE-4EEB-9A64-4B682327BCD8}" srcOrd="0" destOrd="0" presId="urn:microsoft.com/office/officeart/2018/2/layout/IconCircleList"/>
    <dgm:cxn modelId="{9FD018A9-3092-402A-AE0A-042661A5E09E}" srcId="{4190CB17-524D-4B48-8BA0-C5E16DC85481}" destId="{26F145C9-77F0-4FE4-890B-D5008EA9BD07}" srcOrd="1" destOrd="0" parTransId="{546FABFD-F4DE-4D63-B8C4-98C0A09A8DEA}" sibTransId="{2BD285E0-2421-4581-A246-ACE3BE2ACF24}"/>
    <dgm:cxn modelId="{5CA2CCAF-D679-6546-ACCD-9986CB1BE4AF}" type="presOf" srcId="{42CD5EAC-ABF2-4F2F-992E-F02A650F05C6}" destId="{661D05EC-A744-4CB0-AF13-73C8D5959EAF}" srcOrd="0" destOrd="0" presId="urn:microsoft.com/office/officeart/2018/2/layout/IconCircleList"/>
    <dgm:cxn modelId="{2C9F7FBC-DF8C-6640-81ED-83C6429DD8E5}" type="presOf" srcId="{FC67A1EC-7C2B-4037-96A2-AE8ADF228626}" destId="{3431819D-A9FE-4CDE-996E-CC5F51EA2DA8}" srcOrd="0" destOrd="0" presId="urn:microsoft.com/office/officeart/2018/2/layout/IconCircleList"/>
    <dgm:cxn modelId="{0883C3BF-A358-D04D-8F90-200D548CB88B}" type="presOf" srcId="{2BD285E0-2421-4581-A246-ACE3BE2ACF24}" destId="{9F037124-2919-4545-B146-6F05FB93E121}" srcOrd="0" destOrd="0" presId="urn:microsoft.com/office/officeart/2018/2/layout/IconCircleList"/>
    <dgm:cxn modelId="{AA923AC5-4812-6D42-976F-C73A0A208EB0}" type="presOf" srcId="{C910551D-15FA-42DE-A2F3-1D2BD01D6415}" destId="{5285F8C0-302E-416D-AC31-E85E54E7C242}" srcOrd="0" destOrd="0" presId="urn:microsoft.com/office/officeart/2018/2/layout/IconCircleList"/>
    <dgm:cxn modelId="{83C12FCB-B3B2-884C-B0CF-81EA209F943F}" type="presOf" srcId="{92D2BFD2-18AF-4952-BDF4-AD88A627E340}" destId="{5101AB47-46EE-44EA-B07A-1F63C0946808}" srcOrd="0" destOrd="0" presId="urn:microsoft.com/office/officeart/2018/2/layout/IconCircleList"/>
    <dgm:cxn modelId="{9976B2CC-EE26-F542-A547-2124A4574C35}" type="presOf" srcId="{380EFF0C-70F9-4402-8404-A9DB06DB38A3}" destId="{5D5EC98F-8149-4B04-95AF-020571292027}" srcOrd="0" destOrd="0" presId="urn:microsoft.com/office/officeart/2018/2/layout/IconCircleList"/>
    <dgm:cxn modelId="{EBEE6DED-14A8-4426-9986-25FF349E84F5}" srcId="{4190CB17-524D-4B48-8BA0-C5E16DC85481}" destId="{92D2BFD2-18AF-4952-BDF4-AD88A627E340}" srcOrd="0" destOrd="0" parTransId="{EFB3F760-B30D-48ED-98D5-A4414D25C076}" sibTransId="{B72B3EA5-142B-4CBE-8D7F-5F79BADA5CC0}"/>
    <dgm:cxn modelId="{29643FF5-EF70-430C-A7F1-5FACC87FB3B7}" srcId="{4190CB17-524D-4B48-8BA0-C5E16DC85481}" destId="{C910551D-15FA-42DE-A2F3-1D2BD01D6415}" srcOrd="2" destOrd="0" parTransId="{435E2463-D727-437D-A563-64052C6BCA0F}" sibTransId="{42CD5EAC-ABF2-4F2F-992E-F02A650F05C6}"/>
    <dgm:cxn modelId="{350175FD-1CE5-E64C-8F4C-B3B89B8C14C6}" type="presOf" srcId="{452CD346-FA5B-4692-91A8-EF56E1C87A38}" destId="{5ABE493A-65D4-4415-B81A-01F2E4EEB7B2}" srcOrd="0" destOrd="0" presId="urn:microsoft.com/office/officeart/2018/2/layout/IconCircleList"/>
    <dgm:cxn modelId="{350790E9-E1C6-B54B-8407-880276ADE040}" type="presParOf" srcId="{895D7D2E-EE24-4CEE-B203-6423AA97B3CD}" destId="{9EF92C49-6082-4196-9BF9-4951D6E9B687}" srcOrd="0" destOrd="0" presId="urn:microsoft.com/office/officeart/2018/2/layout/IconCircleList"/>
    <dgm:cxn modelId="{EBCE43D7-25F6-1245-A2C2-1D4FA03F917F}" type="presParOf" srcId="{9EF92C49-6082-4196-9BF9-4951D6E9B687}" destId="{ACFD6B47-7187-412C-9246-01AF2DEFC895}" srcOrd="0" destOrd="0" presId="urn:microsoft.com/office/officeart/2018/2/layout/IconCircleList"/>
    <dgm:cxn modelId="{1EE3A6A4-C2A0-9D49-847B-3696E631275B}" type="presParOf" srcId="{ACFD6B47-7187-412C-9246-01AF2DEFC895}" destId="{97AFA58B-A652-412F-944C-FB33298F0305}" srcOrd="0" destOrd="0" presId="urn:microsoft.com/office/officeart/2018/2/layout/IconCircleList"/>
    <dgm:cxn modelId="{7BC888D8-9A18-CE40-8E9B-B3771D88B78D}" type="presParOf" srcId="{ACFD6B47-7187-412C-9246-01AF2DEFC895}" destId="{FBF13195-123B-4956-979A-EAA42D9978E3}" srcOrd="1" destOrd="0" presId="urn:microsoft.com/office/officeart/2018/2/layout/IconCircleList"/>
    <dgm:cxn modelId="{E62C2A5D-F8CD-8341-87BC-901ED4027A7C}" type="presParOf" srcId="{ACFD6B47-7187-412C-9246-01AF2DEFC895}" destId="{D12D8CF2-3F8C-4EF9-9639-ACAA84EDE205}" srcOrd="2" destOrd="0" presId="urn:microsoft.com/office/officeart/2018/2/layout/IconCircleList"/>
    <dgm:cxn modelId="{D58D82C9-1270-A74F-A255-82B082C9A1BD}" type="presParOf" srcId="{ACFD6B47-7187-412C-9246-01AF2DEFC895}" destId="{5101AB47-46EE-44EA-B07A-1F63C0946808}" srcOrd="3" destOrd="0" presId="urn:microsoft.com/office/officeart/2018/2/layout/IconCircleList"/>
    <dgm:cxn modelId="{4F7648F1-043C-B041-B58F-13B669F10F60}" type="presParOf" srcId="{9EF92C49-6082-4196-9BF9-4951D6E9B687}" destId="{256B54D8-0081-4C27-84D3-53697E3C419C}" srcOrd="1" destOrd="0" presId="urn:microsoft.com/office/officeart/2018/2/layout/IconCircleList"/>
    <dgm:cxn modelId="{5D19E22E-D34F-5A4A-89C3-D2A5F001683F}" type="presParOf" srcId="{9EF92C49-6082-4196-9BF9-4951D6E9B687}" destId="{F4E8DACE-FDF2-43D8-A721-77E6C83A8F51}" srcOrd="2" destOrd="0" presId="urn:microsoft.com/office/officeart/2018/2/layout/IconCircleList"/>
    <dgm:cxn modelId="{AD34A655-5F31-BC41-A39C-7BAB0A4E7B0A}" type="presParOf" srcId="{F4E8DACE-FDF2-43D8-A721-77E6C83A8F51}" destId="{09AAEA0D-DC49-4765-895A-B1889FBD7ECD}" srcOrd="0" destOrd="0" presId="urn:microsoft.com/office/officeart/2018/2/layout/IconCircleList"/>
    <dgm:cxn modelId="{8A0ABB77-2C52-EC40-AD75-A944674BE59A}" type="presParOf" srcId="{F4E8DACE-FDF2-43D8-A721-77E6C83A8F51}" destId="{3DE2C181-5A9D-40FF-91BA-432F57BD0C95}" srcOrd="1" destOrd="0" presId="urn:microsoft.com/office/officeart/2018/2/layout/IconCircleList"/>
    <dgm:cxn modelId="{ED133066-6E8A-9842-8615-E598F86A75BD}" type="presParOf" srcId="{F4E8DACE-FDF2-43D8-A721-77E6C83A8F51}" destId="{6380F409-FB2F-4AF7-9EE2-7F02E2BF63B1}" srcOrd="2" destOrd="0" presId="urn:microsoft.com/office/officeart/2018/2/layout/IconCircleList"/>
    <dgm:cxn modelId="{FE094230-4F3D-2345-A754-18E59E85419E}" type="presParOf" srcId="{F4E8DACE-FDF2-43D8-A721-77E6C83A8F51}" destId="{7D5A2559-BDFE-4265-9E8C-AFCDEFAC02EF}" srcOrd="3" destOrd="0" presId="urn:microsoft.com/office/officeart/2018/2/layout/IconCircleList"/>
    <dgm:cxn modelId="{29BA7B64-226A-904D-ADF3-E183ED993559}" type="presParOf" srcId="{9EF92C49-6082-4196-9BF9-4951D6E9B687}" destId="{9F037124-2919-4545-B146-6F05FB93E121}" srcOrd="3" destOrd="0" presId="urn:microsoft.com/office/officeart/2018/2/layout/IconCircleList"/>
    <dgm:cxn modelId="{C0289568-F9CD-4643-9A5F-925EB841C29A}" type="presParOf" srcId="{9EF92C49-6082-4196-9BF9-4951D6E9B687}" destId="{48BA3496-EF8E-49F1-9A2D-4797527758A0}" srcOrd="4" destOrd="0" presId="urn:microsoft.com/office/officeart/2018/2/layout/IconCircleList"/>
    <dgm:cxn modelId="{0A4520D6-B7B7-034C-A445-9D46F25ED07A}" type="presParOf" srcId="{48BA3496-EF8E-49F1-9A2D-4797527758A0}" destId="{EDC5674A-E1C8-482E-B909-EEBB2393862E}" srcOrd="0" destOrd="0" presId="urn:microsoft.com/office/officeart/2018/2/layout/IconCircleList"/>
    <dgm:cxn modelId="{067EE45C-DE9F-244E-B0C9-699374FB4C8C}" type="presParOf" srcId="{48BA3496-EF8E-49F1-9A2D-4797527758A0}" destId="{EEF2BDC6-9B8E-406D-B54B-5963206AED20}" srcOrd="1" destOrd="0" presId="urn:microsoft.com/office/officeart/2018/2/layout/IconCircleList"/>
    <dgm:cxn modelId="{1912F16B-6E89-F24C-AA66-12C2CE28F38F}" type="presParOf" srcId="{48BA3496-EF8E-49F1-9A2D-4797527758A0}" destId="{A5C63573-D0B3-42EA-97E9-A70597140493}" srcOrd="2" destOrd="0" presId="urn:microsoft.com/office/officeart/2018/2/layout/IconCircleList"/>
    <dgm:cxn modelId="{E348EE44-FC68-E445-9E62-C19FB65AB580}" type="presParOf" srcId="{48BA3496-EF8E-49F1-9A2D-4797527758A0}" destId="{5285F8C0-302E-416D-AC31-E85E54E7C242}" srcOrd="3" destOrd="0" presId="urn:microsoft.com/office/officeart/2018/2/layout/IconCircleList"/>
    <dgm:cxn modelId="{C9813AAF-C369-F248-B86D-0643307FDF67}" type="presParOf" srcId="{9EF92C49-6082-4196-9BF9-4951D6E9B687}" destId="{661D05EC-A744-4CB0-AF13-73C8D5959EAF}" srcOrd="5" destOrd="0" presId="urn:microsoft.com/office/officeart/2018/2/layout/IconCircleList"/>
    <dgm:cxn modelId="{85EB89ED-6603-CE48-8B1E-0073981F0821}" type="presParOf" srcId="{9EF92C49-6082-4196-9BF9-4951D6E9B687}" destId="{957C304E-C07D-4056-B7D7-E11CCFC78000}" srcOrd="6" destOrd="0" presId="urn:microsoft.com/office/officeart/2018/2/layout/IconCircleList"/>
    <dgm:cxn modelId="{BA2B63F5-A11E-B94D-8D55-CF45BF4C3799}" type="presParOf" srcId="{957C304E-C07D-4056-B7D7-E11CCFC78000}" destId="{DD1DF75D-1172-4DB0-B649-06D03101C507}" srcOrd="0" destOrd="0" presId="urn:microsoft.com/office/officeart/2018/2/layout/IconCircleList"/>
    <dgm:cxn modelId="{7D68D03C-2A65-7E46-A554-FD461EE42BD3}" type="presParOf" srcId="{957C304E-C07D-4056-B7D7-E11CCFC78000}" destId="{BAE5A481-7067-44BB-A37C-EA9D5A9AF2C6}" srcOrd="1" destOrd="0" presId="urn:microsoft.com/office/officeart/2018/2/layout/IconCircleList"/>
    <dgm:cxn modelId="{FFDABDF4-B51D-DE43-8EF9-3A3B6001A6AA}" type="presParOf" srcId="{957C304E-C07D-4056-B7D7-E11CCFC78000}" destId="{DE571089-4252-4E0F-87C7-5059086E2A43}" srcOrd="2" destOrd="0" presId="urn:microsoft.com/office/officeart/2018/2/layout/IconCircleList"/>
    <dgm:cxn modelId="{9B9A2EE9-B061-B84E-B963-0030C27006FB}" type="presParOf" srcId="{957C304E-C07D-4056-B7D7-E11CCFC78000}" destId="{4B6DA3B9-21B5-4809-9A2D-8920E0EE424C}" srcOrd="3" destOrd="0" presId="urn:microsoft.com/office/officeart/2018/2/layout/IconCircleList"/>
    <dgm:cxn modelId="{A3BE8E4B-7216-874E-8E65-8A640C09A7CA}" type="presParOf" srcId="{9EF92C49-6082-4196-9BF9-4951D6E9B687}" destId="{5D5EC98F-8149-4B04-95AF-020571292027}" srcOrd="7" destOrd="0" presId="urn:microsoft.com/office/officeart/2018/2/layout/IconCircleList"/>
    <dgm:cxn modelId="{69B82B80-8E47-084D-AFCB-E86CFAD54630}" type="presParOf" srcId="{9EF92C49-6082-4196-9BF9-4951D6E9B687}" destId="{D3226ECE-15F3-46F5-B8B8-FB76B28E5983}" srcOrd="8" destOrd="0" presId="urn:microsoft.com/office/officeart/2018/2/layout/IconCircleList"/>
    <dgm:cxn modelId="{6ED21F77-CCC0-F447-91BE-4817B78476AF}" type="presParOf" srcId="{D3226ECE-15F3-46F5-B8B8-FB76B28E5983}" destId="{6D87FF06-6956-4A4B-8CC2-29DCFA0B8894}" srcOrd="0" destOrd="0" presId="urn:microsoft.com/office/officeart/2018/2/layout/IconCircleList"/>
    <dgm:cxn modelId="{F73CA11B-982A-5646-A21A-12D77441EF0F}" type="presParOf" srcId="{D3226ECE-15F3-46F5-B8B8-FB76B28E5983}" destId="{9ACDD461-F531-4E96-82C1-C3EE3F27780A}" srcOrd="1" destOrd="0" presId="urn:microsoft.com/office/officeart/2018/2/layout/IconCircleList"/>
    <dgm:cxn modelId="{BE889BEC-2FF1-CD46-8D38-9D183D1D627C}" type="presParOf" srcId="{D3226ECE-15F3-46F5-B8B8-FB76B28E5983}" destId="{0B41E35F-3531-40FB-A807-BFC1AD883EA4}" srcOrd="2" destOrd="0" presId="urn:microsoft.com/office/officeart/2018/2/layout/IconCircleList"/>
    <dgm:cxn modelId="{2875B596-E699-674C-A1C3-E32525E10B19}" type="presParOf" srcId="{D3226ECE-15F3-46F5-B8B8-FB76B28E5983}" destId="{3431819D-A9FE-4CDE-996E-CC5F51EA2DA8}" srcOrd="3" destOrd="0" presId="urn:microsoft.com/office/officeart/2018/2/layout/IconCircleList"/>
    <dgm:cxn modelId="{96FFD0D5-4A10-A646-822C-E2D4BC8E03BD}" type="presParOf" srcId="{9EF92C49-6082-4196-9BF9-4951D6E9B687}" destId="{77AFE5DF-F7FE-4EEB-9A64-4B682327BCD8}" srcOrd="9" destOrd="0" presId="urn:microsoft.com/office/officeart/2018/2/layout/IconCircleList"/>
    <dgm:cxn modelId="{3D5DB906-9714-2A48-AF08-31146B179604}" type="presParOf" srcId="{9EF92C49-6082-4196-9BF9-4951D6E9B687}" destId="{238B6779-A7A7-4965-B958-A24706820771}" srcOrd="10" destOrd="0" presId="urn:microsoft.com/office/officeart/2018/2/layout/IconCircleList"/>
    <dgm:cxn modelId="{A3264F0D-F84C-2244-8ABE-4A7F4E035780}" type="presParOf" srcId="{238B6779-A7A7-4965-B958-A24706820771}" destId="{1FEC0ACB-50B2-42D6-A35B-3B7DBFA11E31}" srcOrd="0" destOrd="0" presId="urn:microsoft.com/office/officeart/2018/2/layout/IconCircleList"/>
    <dgm:cxn modelId="{15F7999B-DA65-DD44-878D-63D1022C4943}" type="presParOf" srcId="{238B6779-A7A7-4965-B958-A24706820771}" destId="{FA38C5B6-4650-4D61-A2CD-FAAD32BC1823}" srcOrd="1" destOrd="0" presId="urn:microsoft.com/office/officeart/2018/2/layout/IconCircleList"/>
    <dgm:cxn modelId="{106540CE-1029-914D-9CD7-792A570B2B39}" type="presParOf" srcId="{238B6779-A7A7-4965-B958-A24706820771}" destId="{8755FC6B-536D-4A9C-8529-C9ADB0FC3E4F}" srcOrd="2" destOrd="0" presId="urn:microsoft.com/office/officeart/2018/2/layout/IconCircleList"/>
    <dgm:cxn modelId="{ED52AF2F-624E-4148-98B2-F60C79053673}" type="presParOf" srcId="{238B6779-A7A7-4965-B958-A24706820771}" destId="{5ABE493A-65D4-4415-B81A-01F2E4EEB7B2}"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92002C-68FB-46B1-B379-9D1FCF7219D5}">
      <dsp:nvSpPr>
        <dsp:cNvPr id="0" name=""/>
        <dsp:cNvSpPr/>
      </dsp:nvSpPr>
      <dsp:spPr>
        <a:xfrm>
          <a:off x="0" y="503"/>
          <a:ext cx="6588691" cy="69361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E52BB8A-B126-419B-9030-809C70928B19}">
      <dsp:nvSpPr>
        <dsp:cNvPr id="0" name=""/>
        <dsp:cNvSpPr/>
      </dsp:nvSpPr>
      <dsp:spPr>
        <a:xfrm>
          <a:off x="209818" y="156567"/>
          <a:ext cx="381488" cy="381488"/>
        </a:xfrm>
        <a:prstGeom prst="rect">
          <a:avLst/>
        </a:prstGeom>
        <a:blipFill>
          <a:blip xmlns:r="http://schemas.openxmlformats.org/officeDocument/2006/relationships" r:embed="rId1" cstate="print">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612033E-6338-425B-8F39-4EB86457C5D5}">
      <dsp:nvSpPr>
        <dsp:cNvPr id="0" name=""/>
        <dsp:cNvSpPr/>
      </dsp:nvSpPr>
      <dsp:spPr>
        <a:xfrm>
          <a:off x="801126" y="503"/>
          <a:ext cx="5787564" cy="6936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408" tIns="73408" rIns="73408" bIns="73408" numCol="1" spcCol="1270" anchor="ctr" anchorCtr="0">
          <a:noAutofit/>
        </a:bodyPr>
        <a:lstStyle/>
        <a:p>
          <a:pPr marL="0" lvl="0" indent="0" algn="l" defTabSz="711200">
            <a:lnSpc>
              <a:spcPct val="100000"/>
            </a:lnSpc>
            <a:spcBef>
              <a:spcPct val="0"/>
            </a:spcBef>
            <a:spcAft>
              <a:spcPct val="35000"/>
            </a:spcAft>
            <a:buNone/>
          </a:pPr>
          <a:r>
            <a:rPr lang="en-US" sz="1600" kern="1200"/>
            <a:t>Business Case</a:t>
          </a:r>
          <a:endParaRPr lang="en-US" sz="1600" kern="1200" dirty="0"/>
        </a:p>
      </dsp:txBody>
      <dsp:txXfrm>
        <a:off x="801126" y="503"/>
        <a:ext cx="5787564" cy="693615"/>
      </dsp:txXfrm>
    </dsp:sp>
    <dsp:sp modelId="{EC012897-E5AB-9B4A-B448-D452B5014C4D}">
      <dsp:nvSpPr>
        <dsp:cNvPr id="0" name=""/>
        <dsp:cNvSpPr/>
      </dsp:nvSpPr>
      <dsp:spPr>
        <a:xfrm>
          <a:off x="0" y="867523"/>
          <a:ext cx="6588691" cy="69361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26421AA-47AB-AD42-AF57-729EF3B9D94C}">
      <dsp:nvSpPr>
        <dsp:cNvPr id="0" name=""/>
        <dsp:cNvSpPr/>
      </dsp:nvSpPr>
      <dsp:spPr>
        <a:xfrm>
          <a:off x="209818" y="1023587"/>
          <a:ext cx="381488" cy="381488"/>
        </a:xfrm>
        <a:prstGeom prst="rect">
          <a:avLst/>
        </a:prstGeom>
        <a:blipFill rotWithShape="1">
          <a:blip xmlns:r="http://schemas.openxmlformats.org/officeDocument/2006/relationships"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49BDC33-A4D6-F04A-8EAD-9D42B3EC6058}">
      <dsp:nvSpPr>
        <dsp:cNvPr id="0" name=""/>
        <dsp:cNvSpPr/>
      </dsp:nvSpPr>
      <dsp:spPr>
        <a:xfrm>
          <a:off x="801126" y="867523"/>
          <a:ext cx="5787564" cy="6936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408" tIns="73408" rIns="73408" bIns="73408" numCol="1" spcCol="1270" anchor="ctr" anchorCtr="0">
          <a:noAutofit/>
        </a:bodyPr>
        <a:lstStyle/>
        <a:p>
          <a:pPr marL="0" lvl="0" indent="0" algn="l" defTabSz="711200">
            <a:lnSpc>
              <a:spcPct val="100000"/>
            </a:lnSpc>
            <a:spcBef>
              <a:spcPct val="0"/>
            </a:spcBef>
            <a:spcAft>
              <a:spcPct val="35000"/>
            </a:spcAft>
            <a:buNone/>
          </a:pPr>
          <a:r>
            <a:rPr lang="en-US" sz="1600" kern="1200" dirty="0"/>
            <a:t>Architecture</a:t>
          </a:r>
        </a:p>
      </dsp:txBody>
      <dsp:txXfrm>
        <a:off x="801126" y="867523"/>
        <a:ext cx="5787564" cy="693615"/>
      </dsp:txXfrm>
    </dsp:sp>
    <dsp:sp modelId="{91C75C49-AA0F-4B4F-901E-A7385494588A}">
      <dsp:nvSpPr>
        <dsp:cNvPr id="0" name=""/>
        <dsp:cNvSpPr/>
      </dsp:nvSpPr>
      <dsp:spPr>
        <a:xfrm>
          <a:off x="0" y="1734543"/>
          <a:ext cx="6588691" cy="69361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33A7CB9-D4A1-3244-9693-B3E276DB8ECE}">
      <dsp:nvSpPr>
        <dsp:cNvPr id="0" name=""/>
        <dsp:cNvSpPr/>
      </dsp:nvSpPr>
      <dsp:spPr>
        <a:xfrm>
          <a:off x="209818" y="1890607"/>
          <a:ext cx="381488" cy="381488"/>
        </a:xfrm>
        <a:prstGeom prst="rect">
          <a:avLst/>
        </a:prstGeom>
        <a:blipFill rotWithShape="1">
          <a:blip xmlns:r="http://schemas.openxmlformats.org/officeDocument/2006/relationships"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196BC81-D741-7244-931E-E0A42B46C683}">
      <dsp:nvSpPr>
        <dsp:cNvPr id="0" name=""/>
        <dsp:cNvSpPr/>
      </dsp:nvSpPr>
      <dsp:spPr>
        <a:xfrm>
          <a:off x="801126" y="1734543"/>
          <a:ext cx="5787564" cy="6936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408" tIns="73408" rIns="73408" bIns="73408" numCol="1" spcCol="1270" anchor="ctr" anchorCtr="0">
          <a:noAutofit/>
        </a:bodyPr>
        <a:lstStyle/>
        <a:p>
          <a:pPr marL="0" lvl="0" indent="0" algn="l" defTabSz="711200">
            <a:lnSpc>
              <a:spcPct val="100000"/>
            </a:lnSpc>
            <a:spcBef>
              <a:spcPct val="0"/>
            </a:spcBef>
            <a:spcAft>
              <a:spcPct val="35000"/>
            </a:spcAft>
            <a:buNone/>
          </a:pPr>
          <a:r>
            <a:rPr lang="en-US" sz="1600" kern="1200" dirty="0"/>
            <a:t>Emotion Detector </a:t>
          </a:r>
        </a:p>
      </dsp:txBody>
      <dsp:txXfrm>
        <a:off x="801126" y="1734543"/>
        <a:ext cx="5787564" cy="693615"/>
      </dsp:txXfrm>
    </dsp:sp>
    <dsp:sp modelId="{2F8F6677-B206-4E45-904C-CDBE1D042920}">
      <dsp:nvSpPr>
        <dsp:cNvPr id="0" name=""/>
        <dsp:cNvSpPr/>
      </dsp:nvSpPr>
      <dsp:spPr>
        <a:xfrm>
          <a:off x="0" y="2601563"/>
          <a:ext cx="6588691" cy="69361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E813C30-C2BB-4F47-B7E1-153FEC44D8D4}">
      <dsp:nvSpPr>
        <dsp:cNvPr id="0" name=""/>
        <dsp:cNvSpPr/>
      </dsp:nvSpPr>
      <dsp:spPr>
        <a:xfrm>
          <a:off x="209818" y="2757627"/>
          <a:ext cx="381488" cy="381488"/>
        </a:xfrm>
        <a:prstGeom prst="rect">
          <a:avLst/>
        </a:prstGeom>
        <a:blipFill>
          <a:blip xmlns:r="http://schemas.openxmlformats.org/officeDocument/2006/relationships"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B5536FE-C182-4EF6-B3E3-85E54924C53E}">
      <dsp:nvSpPr>
        <dsp:cNvPr id="0" name=""/>
        <dsp:cNvSpPr/>
      </dsp:nvSpPr>
      <dsp:spPr>
        <a:xfrm>
          <a:off x="801126" y="2601563"/>
          <a:ext cx="5787564" cy="6936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408" tIns="73408" rIns="73408" bIns="73408" numCol="1" spcCol="1270" anchor="ctr" anchorCtr="0">
          <a:noAutofit/>
        </a:bodyPr>
        <a:lstStyle/>
        <a:p>
          <a:pPr marL="0" lvl="0" indent="0" algn="l" defTabSz="711200">
            <a:lnSpc>
              <a:spcPct val="100000"/>
            </a:lnSpc>
            <a:spcBef>
              <a:spcPct val="0"/>
            </a:spcBef>
            <a:spcAft>
              <a:spcPct val="35000"/>
            </a:spcAft>
            <a:buNone/>
          </a:pPr>
          <a:r>
            <a:rPr lang="en-US" sz="1600" kern="1200"/>
            <a:t>Speech to Text Transcription </a:t>
          </a:r>
          <a:endParaRPr lang="en-US" sz="1600" kern="1200" dirty="0"/>
        </a:p>
      </dsp:txBody>
      <dsp:txXfrm>
        <a:off x="801126" y="2601563"/>
        <a:ext cx="5787564" cy="693615"/>
      </dsp:txXfrm>
    </dsp:sp>
    <dsp:sp modelId="{21162A77-C7EA-483D-BBA3-FFBF7B0CE325}">
      <dsp:nvSpPr>
        <dsp:cNvPr id="0" name=""/>
        <dsp:cNvSpPr/>
      </dsp:nvSpPr>
      <dsp:spPr>
        <a:xfrm>
          <a:off x="0" y="3468583"/>
          <a:ext cx="6588691" cy="69361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1495E10-5480-4BF6-9AEF-3C9F1FBF20E6}">
      <dsp:nvSpPr>
        <dsp:cNvPr id="0" name=""/>
        <dsp:cNvSpPr/>
      </dsp:nvSpPr>
      <dsp:spPr>
        <a:xfrm>
          <a:off x="209818" y="3624647"/>
          <a:ext cx="381488" cy="381488"/>
        </a:xfrm>
        <a:prstGeom prst="rect">
          <a:avLst/>
        </a:prstGeom>
        <a:blipFill>
          <a:blip xmlns:r="http://schemas.openxmlformats.org/officeDocument/2006/relationships"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9215D9F-CF5C-455C-9FBF-A5147F593766}">
      <dsp:nvSpPr>
        <dsp:cNvPr id="0" name=""/>
        <dsp:cNvSpPr/>
      </dsp:nvSpPr>
      <dsp:spPr>
        <a:xfrm>
          <a:off x="801126" y="3468583"/>
          <a:ext cx="5787564" cy="6936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408" tIns="73408" rIns="73408" bIns="73408" numCol="1" spcCol="1270" anchor="ctr" anchorCtr="0">
          <a:noAutofit/>
        </a:bodyPr>
        <a:lstStyle/>
        <a:p>
          <a:pPr marL="0" lvl="0" indent="0" algn="l" defTabSz="711200">
            <a:lnSpc>
              <a:spcPct val="100000"/>
            </a:lnSpc>
            <a:spcBef>
              <a:spcPct val="0"/>
            </a:spcBef>
            <a:spcAft>
              <a:spcPct val="35000"/>
            </a:spcAft>
            <a:buNone/>
          </a:pPr>
          <a:r>
            <a:rPr lang="en-US" sz="1600" kern="1200" dirty="0"/>
            <a:t>Sentiment Analysis</a:t>
          </a:r>
        </a:p>
      </dsp:txBody>
      <dsp:txXfrm>
        <a:off x="801126" y="3468583"/>
        <a:ext cx="5787564" cy="693615"/>
      </dsp:txXfrm>
    </dsp:sp>
    <dsp:sp modelId="{ED14647A-36C8-4818-B292-FCC4CD88CD4D}">
      <dsp:nvSpPr>
        <dsp:cNvPr id="0" name=""/>
        <dsp:cNvSpPr/>
      </dsp:nvSpPr>
      <dsp:spPr>
        <a:xfrm>
          <a:off x="0" y="4335603"/>
          <a:ext cx="6588691" cy="69361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8F1BEBD-713C-4EFB-86FA-473728E87278}">
      <dsp:nvSpPr>
        <dsp:cNvPr id="0" name=""/>
        <dsp:cNvSpPr/>
      </dsp:nvSpPr>
      <dsp:spPr>
        <a:xfrm>
          <a:off x="209818" y="4491666"/>
          <a:ext cx="381488" cy="381488"/>
        </a:xfrm>
        <a:prstGeom prst="rect">
          <a:avLst/>
        </a:prstGeom>
        <a:blipFill>
          <a:blip xmlns:r="http://schemas.openxmlformats.org/officeDocument/2006/relationships"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36BBF57-EB73-4058-B050-81E8638ADAFA}">
      <dsp:nvSpPr>
        <dsp:cNvPr id="0" name=""/>
        <dsp:cNvSpPr/>
      </dsp:nvSpPr>
      <dsp:spPr>
        <a:xfrm>
          <a:off x="801126" y="4335603"/>
          <a:ext cx="5787564" cy="6936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408" tIns="73408" rIns="73408" bIns="73408" numCol="1" spcCol="1270" anchor="ctr" anchorCtr="0">
          <a:noAutofit/>
        </a:bodyPr>
        <a:lstStyle/>
        <a:p>
          <a:pPr marL="0" lvl="0" indent="0" algn="l" defTabSz="711200">
            <a:lnSpc>
              <a:spcPct val="100000"/>
            </a:lnSpc>
            <a:spcBef>
              <a:spcPct val="0"/>
            </a:spcBef>
            <a:spcAft>
              <a:spcPct val="35000"/>
            </a:spcAft>
            <a:buNone/>
          </a:pPr>
          <a:r>
            <a:rPr lang="en-US" sz="1600" kern="1200" dirty="0"/>
            <a:t>Steamlit Web App</a:t>
          </a:r>
        </a:p>
      </dsp:txBody>
      <dsp:txXfrm>
        <a:off x="801126" y="4335603"/>
        <a:ext cx="5787564" cy="693615"/>
      </dsp:txXfrm>
    </dsp:sp>
    <dsp:sp modelId="{3AABF71D-3EBE-46D3-AF92-A03CF579E4C2}">
      <dsp:nvSpPr>
        <dsp:cNvPr id="0" name=""/>
        <dsp:cNvSpPr/>
      </dsp:nvSpPr>
      <dsp:spPr>
        <a:xfrm>
          <a:off x="0" y="5202623"/>
          <a:ext cx="6588691" cy="69361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C584902-9305-4E3F-B8EF-CD74760E03A2}">
      <dsp:nvSpPr>
        <dsp:cNvPr id="0" name=""/>
        <dsp:cNvSpPr/>
      </dsp:nvSpPr>
      <dsp:spPr>
        <a:xfrm>
          <a:off x="209818" y="5358686"/>
          <a:ext cx="381488" cy="381488"/>
        </a:xfrm>
        <a:prstGeom prst="rect">
          <a:avLst/>
        </a:prstGeom>
        <a:blipFill>
          <a:blip xmlns:r="http://schemas.openxmlformats.org/officeDocument/2006/relationships"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09E48D7-3E25-4382-AC3F-B85B0BE44E49}">
      <dsp:nvSpPr>
        <dsp:cNvPr id="0" name=""/>
        <dsp:cNvSpPr/>
      </dsp:nvSpPr>
      <dsp:spPr>
        <a:xfrm>
          <a:off x="801126" y="5202623"/>
          <a:ext cx="5787564" cy="6936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408" tIns="73408" rIns="73408" bIns="73408" numCol="1" spcCol="1270" anchor="ctr" anchorCtr="0">
          <a:noAutofit/>
        </a:bodyPr>
        <a:lstStyle/>
        <a:p>
          <a:pPr marL="0" lvl="0" indent="0" algn="l" defTabSz="711200">
            <a:lnSpc>
              <a:spcPct val="100000"/>
            </a:lnSpc>
            <a:spcBef>
              <a:spcPct val="0"/>
            </a:spcBef>
            <a:spcAft>
              <a:spcPct val="35000"/>
            </a:spcAft>
            <a:buNone/>
          </a:pPr>
          <a:r>
            <a:rPr lang="en-US" sz="1600" kern="1200"/>
            <a:t>Demo</a:t>
          </a:r>
          <a:endParaRPr lang="en-US" sz="1600" kern="1200" dirty="0"/>
        </a:p>
      </dsp:txBody>
      <dsp:txXfrm>
        <a:off x="801126" y="5202623"/>
        <a:ext cx="5787564" cy="69361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B40AA4-F5A2-1943-ADB4-EA295C67C47F}">
      <dsp:nvSpPr>
        <dsp:cNvPr id="0" name=""/>
        <dsp:cNvSpPr/>
      </dsp:nvSpPr>
      <dsp:spPr>
        <a:xfrm>
          <a:off x="1265738" y="0"/>
          <a:ext cx="1761744" cy="1762013"/>
        </a:xfrm>
        <a:prstGeom prst="circularArrow">
          <a:avLst>
            <a:gd name="adj1" fmla="val 10980"/>
            <a:gd name="adj2" fmla="val 1142322"/>
            <a:gd name="adj3" fmla="val 4500000"/>
            <a:gd name="adj4" fmla="val 10800000"/>
            <a:gd name="adj5" fmla="val 125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4B13F4B-08F7-3D4C-B8C2-81374D258C2D}">
      <dsp:nvSpPr>
        <dsp:cNvPr id="0" name=""/>
        <dsp:cNvSpPr/>
      </dsp:nvSpPr>
      <dsp:spPr>
        <a:xfrm>
          <a:off x="1655142" y="493709"/>
          <a:ext cx="978967" cy="774227"/>
        </a:xfrm>
        <a:prstGeom prst="rect">
          <a:avLst/>
        </a:prstGeom>
        <a:blipFill rotWithShape="0">
          <a:blip xmlns:r="http://schemas.openxmlformats.org/officeDocument/2006/relationships" r:embed="rId1"/>
          <a:srcRect/>
          <a:stretch>
            <a:fillRect l="-17000" r="-17000"/>
          </a:stretch>
        </a:blipFill>
        <a:ln>
          <a:noFill/>
        </a:ln>
        <a:effectLst/>
      </dsp:spPr>
      <dsp:style>
        <a:lnRef idx="0">
          <a:scrgbClr r="0" g="0" b="0"/>
        </a:lnRef>
        <a:fillRef idx="0">
          <a:scrgbClr r="0" g="0" b="0"/>
        </a:fillRef>
        <a:effectRef idx="0">
          <a:scrgbClr r="0" g="0" b="0"/>
        </a:effectRef>
        <a:fontRef idx="minor"/>
      </dsp:style>
      <dsp:txBody>
        <a:bodyPr spcFirstLastPara="0" vert="horz" wrap="square" lIns="31750" tIns="31750" rIns="31750" bIns="31750" numCol="1" spcCol="1270" anchor="ctr" anchorCtr="0">
          <a:noAutofit/>
        </a:bodyPr>
        <a:lstStyle/>
        <a:p>
          <a:pPr marL="0" lvl="0" indent="0" algn="ctr" defTabSz="2222500">
            <a:lnSpc>
              <a:spcPct val="90000"/>
            </a:lnSpc>
            <a:spcBef>
              <a:spcPct val="0"/>
            </a:spcBef>
            <a:spcAft>
              <a:spcPct val="35000"/>
            </a:spcAft>
            <a:buNone/>
          </a:pPr>
          <a:endParaRPr lang="en-US" sz="5000" kern="1200" dirty="0"/>
        </a:p>
      </dsp:txBody>
      <dsp:txXfrm>
        <a:off x="1655142" y="493709"/>
        <a:ext cx="978967" cy="774227"/>
      </dsp:txXfrm>
    </dsp:sp>
    <dsp:sp modelId="{BE9B5918-96CA-E444-ABA6-DA93BA2AEC3A}">
      <dsp:nvSpPr>
        <dsp:cNvPr id="0" name=""/>
        <dsp:cNvSpPr/>
      </dsp:nvSpPr>
      <dsp:spPr>
        <a:xfrm>
          <a:off x="776420" y="1012407"/>
          <a:ext cx="1761744" cy="1762013"/>
        </a:xfrm>
        <a:prstGeom prst="leftCircularArrow">
          <a:avLst>
            <a:gd name="adj1" fmla="val 10980"/>
            <a:gd name="adj2" fmla="val 1142322"/>
            <a:gd name="adj3" fmla="val 6300000"/>
            <a:gd name="adj4" fmla="val 18900000"/>
            <a:gd name="adj5" fmla="val 12500"/>
          </a:avLst>
        </a:prstGeom>
        <a:solidFill>
          <a:schemeClr val="accent2">
            <a:hueOff val="-727682"/>
            <a:satOff val="-41964"/>
            <a:lumOff val="43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4A591DA-3BAD-0542-AF95-1831F8F36D01}">
      <dsp:nvSpPr>
        <dsp:cNvPr id="0" name=""/>
        <dsp:cNvSpPr/>
      </dsp:nvSpPr>
      <dsp:spPr>
        <a:xfrm>
          <a:off x="1167808" y="1654403"/>
          <a:ext cx="978967" cy="4893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1422400">
            <a:lnSpc>
              <a:spcPct val="90000"/>
            </a:lnSpc>
            <a:spcBef>
              <a:spcPct val="0"/>
            </a:spcBef>
            <a:spcAft>
              <a:spcPct val="35000"/>
            </a:spcAft>
            <a:buNone/>
          </a:pPr>
          <a:endParaRPr lang="en-US" sz="3200" kern="1200" dirty="0"/>
        </a:p>
      </dsp:txBody>
      <dsp:txXfrm>
        <a:off x="1167808" y="1654403"/>
        <a:ext cx="978967" cy="489366"/>
      </dsp:txXfrm>
    </dsp:sp>
    <dsp:sp modelId="{299C5EBE-7C57-0347-B48A-5D0B6D8FEC57}">
      <dsp:nvSpPr>
        <dsp:cNvPr id="0" name=""/>
        <dsp:cNvSpPr/>
      </dsp:nvSpPr>
      <dsp:spPr>
        <a:xfrm>
          <a:off x="1391128" y="2145966"/>
          <a:ext cx="1513611" cy="1514218"/>
        </a:xfrm>
        <a:prstGeom prst="blockArc">
          <a:avLst>
            <a:gd name="adj1" fmla="val 13500000"/>
            <a:gd name="adj2" fmla="val 10800000"/>
            <a:gd name="adj3" fmla="val 12740"/>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47E480F-C452-8F4D-9996-19B1100BBA9A}">
      <dsp:nvSpPr>
        <dsp:cNvPr id="0" name=""/>
        <dsp:cNvSpPr/>
      </dsp:nvSpPr>
      <dsp:spPr>
        <a:xfrm>
          <a:off x="1657458" y="2674131"/>
          <a:ext cx="978967" cy="4893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1422400">
            <a:lnSpc>
              <a:spcPct val="90000"/>
            </a:lnSpc>
            <a:spcBef>
              <a:spcPct val="0"/>
            </a:spcBef>
            <a:spcAft>
              <a:spcPct val="35000"/>
            </a:spcAft>
            <a:buNone/>
          </a:pPr>
          <a:endParaRPr lang="en-US" sz="3200" kern="1200" dirty="0"/>
        </a:p>
      </dsp:txBody>
      <dsp:txXfrm>
        <a:off x="1657458" y="2674131"/>
        <a:ext cx="978967" cy="48936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AFA58B-A652-412F-944C-FB33298F0305}">
      <dsp:nvSpPr>
        <dsp:cNvPr id="0" name=""/>
        <dsp:cNvSpPr/>
      </dsp:nvSpPr>
      <dsp:spPr>
        <a:xfrm>
          <a:off x="82613" y="789973"/>
          <a:ext cx="897246" cy="897246"/>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BF13195-123B-4956-979A-EAA42D9978E3}">
      <dsp:nvSpPr>
        <dsp:cNvPr id="0" name=""/>
        <dsp:cNvSpPr/>
      </dsp:nvSpPr>
      <dsp:spPr>
        <a:xfrm>
          <a:off x="271034" y="978394"/>
          <a:ext cx="520402" cy="52040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101AB47-46EE-44EA-B07A-1F63C0946808}">
      <dsp:nvSpPr>
        <dsp:cNvPr id="0" name=""/>
        <dsp:cNvSpPr/>
      </dsp:nvSpPr>
      <dsp:spPr>
        <a:xfrm>
          <a:off x="1172126" y="789973"/>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44550">
            <a:lnSpc>
              <a:spcPct val="90000"/>
            </a:lnSpc>
            <a:spcBef>
              <a:spcPct val="0"/>
            </a:spcBef>
            <a:spcAft>
              <a:spcPct val="35000"/>
            </a:spcAft>
            <a:buNone/>
          </a:pPr>
          <a:r>
            <a:rPr lang="en-US" sz="1900" kern="1200"/>
            <a:t>Compare post-call survey with the call itself</a:t>
          </a:r>
        </a:p>
      </dsp:txBody>
      <dsp:txXfrm>
        <a:off x="1172126" y="789973"/>
        <a:ext cx="2114937" cy="897246"/>
      </dsp:txXfrm>
    </dsp:sp>
    <dsp:sp modelId="{09AAEA0D-DC49-4765-895A-B1889FBD7ECD}">
      <dsp:nvSpPr>
        <dsp:cNvPr id="0" name=""/>
        <dsp:cNvSpPr/>
      </dsp:nvSpPr>
      <dsp:spPr>
        <a:xfrm>
          <a:off x="3655575" y="789973"/>
          <a:ext cx="897246" cy="897246"/>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DE2C181-5A9D-40FF-91BA-432F57BD0C95}">
      <dsp:nvSpPr>
        <dsp:cNvPr id="0" name=""/>
        <dsp:cNvSpPr/>
      </dsp:nvSpPr>
      <dsp:spPr>
        <a:xfrm>
          <a:off x="3843996" y="978394"/>
          <a:ext cx="520402" cy="52040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D5A2559-BDFE-4265-9E8C-AFCDEFAC02EF}">
      <dsp:nvSpPr>
        <dsp:cNvPr id="0" name=""/>
        <dsp:cNvSpPr/>
      </dsp:nvSpPr>
      <dsp:spPr>
        <a:xfrm>
          <a:off x="4745088" y="789973"/>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44550">
            <a:lnSpc>
              <a:spcPct val="90000"/>
            </a:lnSpc>
            <a:spcBef>
              <a:spcPct val="0"/>
            </a:spcBef>
            <a:spcAft>
              <a:spcPct val="35000"/>
            </a:spcAft>
            <a:buNone/>
          </a:pPr>
          <a:r>
            <a:rPr lang="en-US" sz="1900" kern="1200" dirty="0"/>
            <a:t>Service and sales real-time agent assistance</a:t>
          </a:r>
        </a:p>
      </dsp:txBody>
      <dsp:txXfrm>
        <a:off x="4745088" y="789973"/>
        <a:ext cx="2114937" cy="897246"/>
      </dsp:txXfrm>
    </dsp:sp>
    <dsp:sp modelId="{EDC5674A-E1C8-482E-B909-EEBB2393862E}">
      <dsp:nvSpPr>
        <dsp:cNvPr id="0" name=""/>
        <dsp:cNvSpPr/>
      </dsp:nvSpPr>
      <dsp:spPr>
        <a:xfrm>
          <a:off x="7228536" y="789973"/>
          <a:ext cx="897246" cy="897246"/>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EF2BDC6-9B8E-406D-B54B-5963206AED20}">
      <dsp:nvSpPr>
        <dsp:cNvPr id="0" name=""/>
        <dsp:cNvSpPr/>
      </dsp:nvSpPr>
      <dsp:spPr>
        <a:xfrm>
          <a:off x="7416958" y="978394"/>
          <a:ext cx="520402" cy="52040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285F8C0-302E-416D-AC31-E85E54E7C242}">
      <dsp:nvSpPr>
        <dsp:cNvPr id="0" name=""/>
        <dsp:cNvSpPr/>
      </dsp:nvSpPr>
      <dsp:spPr>
        <a:xfrm>
          <a:off x="8318049" y="789973"/>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44550">
            <a:lnSpc>
              <a:spcPct val="90000"/>
            </a:lnSpc>
            <a:spcBef>
              <a:spcPct val="0"/>
            </a:spcBef>
            <a:spcAft>
              <a:spcPct val="35000"/>
            </a:spcAft>
            <a:buNone/>
          </a:pPr>
          <a:r>
            <a:rPr lang="en-US" sz="1900" kern="1200"/>
            <a:t>Sales and service agent monitoring</a:t>
          </a:r>
        </a:p>
      </dsp:txBody>
      <dsp:txXfrm>
        <a:off x="8318049" y="789973"/>
        <a:ext cx="2114937" cy="897246"/>
      </dsp:txXfrm>
    </dsp:sp>
    <dsp:sp modelId="{DD1DF75D-1172-4DB0-B649-06D03101C507}">
      <dsp:nvSpPr>
        <dsp:cNvPr id="0" name=""/>
        <dsp:cNvSpPr/>
      </dsp:nvSpPr>
      <dsp:spPr>
        <a:xfrm>
          <a:off x="82613" y="2378368"/>
          <a:ext cx="897246" cy="897246"/>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AE5A481-7067-44BB-A37C-EA9D5A9AF2C6}">
      <dsp:nvSpPr>
        <dsp:cNvPr id="0" name=""/>
        <dsp:cNvSpPr/>
      </dsp:nvSpPr>
      <dsp:spPr>
        <a:xfrm>
          <a:off x="271034" y="2566790"/>
          <a:ext cx="520402" cy="52040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B6DA3B9-21B5-4809-9A2D-8920E0EE424C}">
      <dsp:nvSpPr>
        <dsp:cNvPr id="0" name=""/>
        <dsp:cNvSpPr/>
      </dsp:nvSpPr>
      <dsp:spPr>
        <a:xfrm>
          <a:off x="1172126" y="2378368"/>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44550">
            <a:lnSpc>
              <a:spcPct val="90000"/>
            </a:lnSpc>
            <a:spcBef>
              <a:spcPct val="0"/>
            </a:spcBef>
            <a:spcAft>
              <a:spcPct val="35000"/>
            </a:spcAft>
            <a:buNone/>
          </a:pPr>
          <a:r>
            <a:rPr lang="en-US" sz="1900" kern="1200"/>
            <a:t>Expand use of transcripts</a:t>
          </a:r>
        </a:p>
      </dsp:txBody>
      <dsp:txXfrm>
        <a:off x="1172126" y="2378368"/>
        <a:ext cx="2114937" cy="897246"/>
      </dsp:txXfrm>
    </dsp:sp>
    <dsp:sp modelId="{6D87FF06-6956-4A4B-8CC2-29DCFA0B8894}">
      <dsp:nvSpPr>
        <dsp:cNvPr id="0" name=""/>
        <dsp:cNvSpPr/>
      </dsp:nvSpPr>
      <dsp:spPr>
        <a:xfrm>
          <a:off x="3655575" y="2378368"/>
          <a:ext cx="897246" cy="897246"/>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ACDD461-F531-4E96-82C1-C3EE3F27780A}">
      <dsp:nvSpPr>
        <dsp:cNvPr id="0" name=""/>
        <dsp:cNvSpPr/>
      </dsp:nvSpPr>
      <dsp:spPr>
        <a:xfrm>
          <a:off x="3843996" y="2566790"/>
          <a:ext cx="520402" cy="520402"/>
        </a:xfrm>
        <a:prstGeom prst="rect">
          <a:avLst/>
        </a:prstGeom>
        <a:blipFill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431819D-A9FE-4CDE-996E-CC5F51EA2DA8}">
      <dsp:nvSpPr>
        <dsp:cNvPr id="0" name=""/>
        <dsp:cNvSpPr/>
      </dsp:nvSpPr>
      <dsp:spPr>
        <a:xfrm>
          <a:off x="4745088" y="2378368"/>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44550">
            <a:lnSpc>
              <a:spcPct val="90000"/>
            </a:lnSpc>
            <a:spcBef>
              <a:spcPct val="0"/>
            </a:spcBef>
            <a:spcAft>
              <a:spcPct val="35000"/>
            </a:spcAft>
            <a:buNone/>
          </a:pPr>
          <a:r>
            <a:rPr lang="en-US" sz="1900" kern="1200"/>
            <a:t>Support continued call containment</a:t>
          </a:r>
        </a:p>
      </dsp:txBody>
      <dsp:txXfrm>
        <a:off x="4745088" y="2378368"/>
        <a:ext cx="2114937" cy="897246"/>
      </dsp:txXfrm>
    </dsp:sp>
    <dsp:sp modelId="{1FEC0ACB-50B2-42D6-A35B-3B7DBFA11E31}">
      <dsp:nvSpPr>
        <dsp:cNvPr id="0" name=""/>
        <dsp:cNvSpPr/>
      </dsp:nvSpPr>
      <dsp:spPr>
        <a:xfrm>
          <a:off x="7228536" y="2378368"/>
          <a:ext cx="897246" cy="897246"/>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A38C5B6-4650-4D61-A2CD-FAAD32BC1823}">
      <dsp:nvSpPr>
        <dsp:cNvPr id="0" name=""/>
        <dsp:cNvSpPr/>
      </dsp:nvSpPr>
      <dsp:spPr>
        <a:xfrm>
          <a:off x="7416958" y="2566790"/>
          <a:ext cx="520402" cy="520402"/>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ABE493A-65D4-4415-B81A-01F2E4EEB7B2}">
      <dsp:nvSpPr>
        <dsp:cNvPr id="0" name=""/>
        <dsp:cNvSpPr/>
      </dsp:nvSpPr>
      <dsp:spPr>
        <a:xfrm>
          <a:off x="8318049" y="2378368"/>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44550">
            <a:lnSpc>
              <a:spcPct val="90000"/>
            </a:lnSpc>
            <a:spcBef>
              <a:spcPct val="0"/>
            </a:spcBef>
            <a:spcAft>
              <a:spcPct val="35000"/>
            </a:spcAft>
            <a:buNone/>
          </a:pPr>
          <a:r>
            <a:rPr lang="en-US" sz="1900" kern="1200"/>
            <a:t>Continue customization and interaction with Sales</a:t>
          </a:r>
        </a:p>
      </dsp:txBody>
      <dsp:txXfrm>
        <a:off x="8318049" y="2378368"/>
        <a:ext cx="2114937" cy="897246"/>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9/layout/CircleArrowProcess">
  <dgm:title val=""/>
  <dgm:desc val=""/>
  <dgm:catLst>
    <dgm:cat type="process" pri="16500"/>
    <dgm:cat type="cycle" pri="16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7"/>
      <dgm:chPref val="7"/>
      <dgm:dir/>
      <dgm:animLvl val="lvl"/>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5"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1144"/>
              <dgm:constr type="t" for="ch" forName="Accent1" refType="h" fact="0"/>
              <dgm:constr type="w" for="ch" forName="Accent1" refType="w" fact="0.5542"/>
              <dgm:constr type="h" for="ch" forName="Accent1" refType="h" fact="0.6665"/>
              <dgm:constr type="l" for="ch" forName="Parent1" refType="w" fact="0.2368"/>
              <dgm:constr type="t" for="ch" forName="Parent1" refType="h" fact="0.2413"/>
              <dgm:constr type="w" for="ch" forName="Parent1" refType="w" fact="0.3092"/>
              <dgm:constr type="h" for="ch" forName="Parent1" refType="h" fact="0.1859"/>
              <dgm:constr type="l" for="ch" forName="Parent2" refType="w" fact="0.0822"/>
              <dgm:constr type="t" for="ch" forName="Parent2" refType="h" fact="0.625"/>
              <dgm:constr type="w" for="ch" forName="Parent2" refType="w" fact="0.3092"/>
              <dgm:constr type="h" for="ch" forName="Parent2" refType="h" fact="0.1859"/>
              <dgm:constr type="l" for="ch" forName="Child1" refType="w" fact="0.6678"/>
              <dgm:constr type="t" for="ch" forName="Child1" refType="h" fact="0.1978"/>
              <dgm:constr type="w" for="ch" forName="Child1" refType="w" fact="0.3322"/>
              <dgm:constr type="h" for="ch" forName="Child1" refType="h" fact="0.265"/>
              <dgm:constr type="l" for="ch" forName="Child2" refType="w" fact="0.5164"/>
              <dgm:constr type="t" for="ch" forName="Child2" refType="h" fact="0.5855"/>
              <dgm:constr type="w" for="ch" forName="Child2" refType="w" fact="0.3322"/>
              <dgm:constr type="h" for="ch" forName="Child2" refType="h" fact="0.265"/>
              <dgm:constr type="l" for="ch" forName="Accent2" refType="w" fact="0"/>
              <dgm:constr type="t" for="ch" forName="Accent2" refType="h" fact="0.4272"/>
              <dgm:constr type="w" for="ch" forName="Accent2" refType="w" fact="0.4761"/>
              <dgm:constr type="h" for="ch" forName="Accent2" refType="h" fact="0.5728"/>
            </dgm:constrLst>
          </dgm:if>
          <dgm:if name="Name6"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1479"/>
              <dgm:constr type="t" for="ch" forName="Accent1" refType="h" fact="0"/>
              <dgm:constr type="w" for="ch" forName="Accent1" refType="w" fact="0.5325"/>
              <dgm:constr type="h" for="ch" forName="Accent1" refType="h" fact="0.4814"/>
              <dgm:constr type="l" for="ch" forName="Accent2" refType="w" fact="0"/>
              <dgm:constr type="t" for="ch" forName="Accent2" refType="h" fact="0.2766"/>
              <dgm:constr type="w" for="ch" forName="Accent2" refType="w" fact="0.5325"/>
              <dgm:constr type="h" for="ch" forName="Accent2" refType="h" fact="0.4814"/>
              <dgm:constr type="l" for="ch" forName="Parent1" refType="w" fact="0.2656"/>
              <dgm:constr type="t" for="ch" forName="Parent1" refType="h" fact="0.1738"/>
              <dgm:constr type="w" for="ch" forName="Parent1" refType="w" fact="0.2959"/>
              <dgm:constr type="h" for="ch" forName="Parent1" refType="h" fact="0.1337"/>
              <dgm:constr type="l" for="ch" forName="Accent3" refType="w" fact="0.1858"/>
              <dgm:constr type="t" for="ch" forName="Accent3" refType="h" fact="0.5863"/>
              <dgm:constr type="w" for="ch" forName="Accent3" refType="w" fact="0.4575"/>
              <dgm:constr type="h" for="ch" forName="Accent3" refType="h" fact="0.4137"/>
              <dgm:constr type="l" for="ch" forName="Parent2" refType="w" fact="0.1183"/>
              <dgm:constr type="t" for="ch" forName="Parent2" refType="h" fact="0.452"/>
              <dgm:constr type="w" for="ch" forName="Parent2" refType="w" fact="0.2959"/>
              <dgm:constr type="h" for="ch" forName="Parent2" refType="h" fact="0.1337"/>
              <dgm:constr type="l" for="ch" forName="Parent3" refType="w" fact="0.2663"/>
              <dgm:constr type="t" for="ch" forName="Parent3" refType="h" fact="0.7306"/>
              <dgm:constr type="w" for="ch" forName="Parent3" refType="w" fact="0.2959"/>
              <dgm:constr type="h" for="ch" forName="Parent3" refType="h" fact="0.1337"/>
              <dgm:constr type="l" for="ch" forName="Child2" refType="w" fact="0.5325"/>
              <dgm:constr type="t" for="ch" forName="Child2" refType="h" fact="0.4217"/>
              <dgm:constr type="w" for="ch" forName="Child2" refType="w" fact="0.3195"/>
              <dgm:constr type="h" for="ch" forName="Child2" refType="h" fact="0.1926"/>
              <dgm:constr type="l" for="ch" forName="Child1" refType="w" fact="0.6805"/>
              <dgm:constr type="t" for="ch" forName="Child1" refType="h" fact="0.1435"/>
              <dgm:constr type="w" for="ch" forName="Child1" refType="w" fact="0.3195"/>
              <dgm:constr type="h" for="ch" forName="Child1" refType="h" fact="0.1926"/>
              <dgm:constr type="l" for="ch" forName="Child3" refType="w" fact="0.6805"/>
              <dgm:constr type="t" for="ch" forName="Child3" refType="h" fact="0.6998"/>
              <dgm:constr type="w" for="ch" forName="Child3" refType="w" fact="0.3195"/>
              <dgm:constr type="h" for="ch" forName="Child3" refType="h" fact="0.1926"/>
            </dgm:constrLst>
          </dgm:if>
          <dgm:if name="Name7"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1481"/>
              <dgm:constr type="t" for="ch" forName="Accent1" refType="h" fact="0"/>
              <dgm:constr type="w" for="ch" forName="Accent1" refType="w" fact="0.5331"/>
              <dgm:constr type="h" for="ch" forName="Accent1" refType="h" fact="0.3771"/>
              <dgm:constr type="l" for="ch" forName="Accent2" refType="w" fact="0"/>
              <dgm:constr type="t" for="ch" forName="Accent2" refType="h" fact="0.2167"/>
              <dgm:constr type="w" for="ch" forName="Accent2" refType="w" fact="0.5331"/>
              <dgm:constr type="h" for="ch" forName="Accent2" refType="h" fact="0.3771"/>
              <dgm:constr type="l" for="ch" forName="Accent3" refType="w" fact="0.1481"/>
              <dgm:constr type="t" for="ch" forName="Accent3" refType="h" fact="0.4342"/>
              <dgm:constr type="w" for="ch" forName="Accent3" refType="w" fact="0.5331"/>
              <dgm:constr type="h" for="ch" forName="Accent3" refType="h" fact="0.3771"/>
              <dgm:constr type="l" for="ch" forName="Parent1" refType="w" fact="0.2658"/>
              <dgm:constr type="t" for="ch" forName="Parent1" refType="h" fact="0.1365"/>
              <dgm:constr type="w" for="ch" forName="Parent1" refType="w" fact="0.2975"/>
              <dgm:constr type="h" for="ch" forName="Parent1" refType="h" fact="0.1052"/>
              <dgm:constr type="l" for="ch" forName="Parent2" refType="w" fact="0.1171"/>
              <dgm:constr type="t" for="ch" forName="Parent2" refType="h" fact="0.3536"/>
              <dgm:constr type="w" for="ch" forName="Parent2" refType="w" fact="0.2975"/>
              <dgm:constr type="h" for="ch" forName="Parent2" refType="h" fact="0.1052"/>
              <dgm:constr type="l" for="ch" forName="Parent3" refType="w" fact="0.2658"/>
              <dgm:constr type="t" for="ch" forName="Parent3" refType="h" fact="0.5707"/>
              <dgm:constr type="w" for="ch" forName="Parent3" refType="w" fact="0.2975"/>
              <dgm:constr type="h" for="ch" forName="Parent3" refType="h" fact="0.1052"/>
              <dgm:constr type="l" for="ch" forName="Parent4" refType="w" fact="0.1171"/>
              <dgm:constr type="t" for="ch" forName="Parent4" refType="h" fact="0.7878"/>
              <dgm:constr type="w" for="ch" forName="Parent4" refType="w" fact="0.2975"/>
              <dgm:constr type="h" for="ch" forName="Parent4" refType="h" fact="0.1052"/>
              <dgm:constr type="l" for="ch" forName="Child1" refType="w" fact="0.6804"/>
              <dgm:constr type="t" for="ch" forName="Child1" refType="h" fact="0.1119"/>
              <dgm:constr type="w" for="ch" forName="Child1" refType="w" fact="0.3196"/>
              <dgm:constr type="h" for="ch" forName="Child1" refType="h" fact="0.15"/>
              <dgm:constr type="l" for="ch" forName="Child2" refType="w" fact="0.5348"/>
              <dgm:constr type="t" for="ch" forName="Child2" refType="h" fact="0.3312"/>
              <dgm:constr type="w" for="ch" forName="Child2" refType="w" fact="0.3196"/>
              <dgm:constr type="h" for="ch" forName="Child2" refType="h" fact="0.15"/>
              <dgm:constr type="l" for="ch" forName="Child3" refType="w" fact="0.6804"/>
              <dgm:constr type="t" for="ch" forName="Child3" refType="h" fact="0.5461"/>
              <dgm:constr type="w" for="ch" forName="Child3" refType="w" fact="0.3196"/>
              <dgm:constr type="h" for="ch" forName="Child3" refType="h" fact="0.15"/>
              <dgm:constr type="l" for="ch" forName="Child4" refType="w" fact="0.5348"/>
              <dgm:constr type="t" for="ch" forName="Child4" refType="h" fact="0.7632"/>
              <dgm:constr type="w" for="ch" forName="Child4" refType="w" fact="0.3196"/>
              <dgm:constr type="h" for="ch" forName="Child4" refType="h" fact="0.15"/>
              <dgm:constr type="l" for="ch" forName="Accent4" refType="w" fact="0.038"/>
              <dgm:constr type="t" for="ch" forName="Accent4" refType="h" fact="0.6759"/>
              <dgm:constr type="w" for="ch" forName="Accent4" refType="w" fact="0.458"/>
              <dgm:constr type="h" for="ch" forName="Accent4" refType="h" fact="0.3241"/>
            </dgm:constrLst>
          </dgm:if>
          <dgm:if name="Name8"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1481"/>
              <dgm:constr type="t" for="ch" forName="Accent1" refType="h" fact="0"/>
              <dgm:constr type="w" for="ch" forName="Accent1" refType="w" fact="0.5331"/>
              <dgm:constr type="h" for="ch" forName="Accent1" refType="h" fact="0.3098"/>
              <dgm:constr type="l" for="ch" forName="Accent2" refType="w" fact="0"/>
              <dgm:constr type="t" for="ch" forName="Accent2" refType="h" fact="0.178"/>
              <dgm:constr type="w" for="ch" forName="Accent2" refType="w" fact="0.5331"/>
              <dgm:constr type="h" for="ch" forName="Accent2" refType="h" fact="0.3098"/>
              <dgm:constr type="l" for="ch" forName="Accent3" refType="w" fact="0.1481"/>
              <dgm:constr type="t" for="ch" forName="Accent3" refType="h" fact="0.3568"/>
              <dgm:constr type="w" for="ch" forName="Accent3" refType="w" fact="0.5331"/>
              <dgm:constr type="h" for="ch" forName="Accent3" refType="h" fact="0.3098"/>
              <dgm:constr type="l" for="ch" forName="Accent4" refType="w" fact="0"/>
              <dgm:constr type="t" for="ch" forName="Accent4" refType="h" fact="0.5351"/>
              <dgm:constr type="w" for="ch" forName="Accent4" refType="w" fact="0.5331"/>
              <dgm:constr type="h" for="ch" forName="Accent4" refType="h" fact="0.3098"/>
              <dgm:constr type="l" for="ch" forName="Accent5" refType="w" fact="0.186"/>
              <dgm:constr type="t" for="ch" forName="Accent5" refType="h" fact="0.7337"/>
              <dgm:constr type="w" for="ch" forName="Accent5" refType="w" fact="0.458"/>
              <dgm:constr type="h" for="ch" forName="Accent5" refType="h" fact="0.2663"/>
              <dgm:constr type="l" for="ch" forName="Parent1" refType="w" fact="0.2658"/>
              <dgm:constr type="t" for="ch" forName="Parent1" refType="h" fact="0.1122"/>
              <dgm:constr type="w" for="ch" forName="Parent1" refType="w" fact="0.2975"/>
              <dgm:constr type="h" for="ch" forName="Parent1" refType="h" fact="0.0864"/>
              <dgm:constr type="l" for="ch" forName="Parent2" refType="w" fact="0.1171"/>
              <dgm:constr type="t" for="ch" forName="Parent2" refType="h" fact="0.2906"/>
              <dgm:constr type="w" for="ch" forName="Parent2" refType="w" fact="0.2975"/>
              <dgm:constr type="h" for="ch" forName="Parent2" refType="h" fact="0.0864"/>
              <dgm:constr type="l" for="ch" forName="Parent3" refType="w" fact="0.2658"/>
              <dgm:constr type="t" for="ch" forName="Parent3" refType="h" fact="0.4689"/>
              <dgm:constr type="w" for="ch" forName="Parent3" refType="w" fact="0.2975"/>
              <dgm:constr type="h" for="ch" forName="Parent3" refType="h" fact="0.0864"/>
              <dgm:constr type="l" for="ch" forName="Parent4" refType="w" fact="0.1171"/>
              <dgm:constr type="t" for="ch" forName="Parent4" refType="h" fact="0.6473"/>
              <dgm:constr type="w" for="ch" forName="Parent4" refType="w" fact="0.2975"/>
              <dgm:constr type="h" for="ch" forName="Parent4" refType="h" fact="0.0864"/>
              <dgm:constr type="l" for="ch" forName="Parent5" refType="w" fact="0.2658"/>
              <dgm:constr type="t" for="ch" forName="Parent5" refType="h" fact="0.8257"/>
              <dgm:constr type="w" for="ch" forName="Parent5" refType="w" fact="0.2975"/>
              <dgm:constr type="h" for="ch" forName="Parent5" refType="h" fact="0.0864"/>
              <dgm:constr type="l" for="ch" forName="Child1" refType="w" fact="0.6804"/>
              <dgm:constr type="t" for="ch" forName="Child1" refType="h" fact="0.0919"/>
              <dgm:constr type="w" for="ch" forName="Child1" refType="w" fact="0.3196"/>
              <dgm:constr type="h" for="ch" forName="Child1" refType="h" fact="0.1232"/>
              <dgm:constr type="l" for="ch" forName="Child2" refType="w" fact="0.5348"/>
              <dgm:constr type="t" for="ch" forName="Child2" refType="h" fact="0.2722"/>
              <dgm:constr type="w" for="ch" forName="Child2" refType="w" fact="0.3196"/>
              <dgm:constr type="h" for="ch" forName="Child2" refType="h" fact="0.1232"/>
              <dgm:constr type="l" for="ch" forName="Child3" refType="w" fact="0.6804"/>
              <dgm:constr type="t" for="ch" forName="Child3" refType="h" fact="0.4487"/>
              <dgm:constr type="w" for="ch" forName="Child3" refType="w" fact="0.3196"/>
              <dgm:constr type="h" for="ch" forName="Child3" refType="h" fact="0.1232"/>
              <dgm:constr type="l" for="ch" forName="Child4" refType="w" fact="0.5348"/>
              <dgm:constr type="t" for="ch" forName="Child4" refType="h" fact="0.6271"/>
              <dgm:constr type="w" for="ch" forName="Child4" refType="w" fact="0.3196"/>
              <dgm:constr type="h" for="ch" forName="Child4" refType="h" fact="0.1232"/>
              <dgm:constr type="l" for="ch" forName="Child5" refType="w" fact="0.6804"/>
              <dgm:constr type="t" for="ch" forName="Child5" refType="h" fact="0.8073"/>
              <dgm:constr type="w" for="ch" forName="Child5" refType="w" fact="0.3196"/>
              <dgm:constr type="h" for="ch" forName="Child5" refType="h" fact="0.1232"/>
            </dgm:constrLst>
          </dgm:if>
          <dgm:if name="Name9"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1481"/>
              <dgm:constr type="t" for="ch" forName="Accent1" refType="h" fact="0"/>
              <dgm:constr type="w" for="ch" forName="Accent1" refType="w" fact="0.5331"/>
              <dgm:constr type="h" for="ch" forName="Accent1" refType="h" fact="0.2629"/>
              <dgm:constr type="l" for="ch" forName="Accent2" refType="w" fact="0"/>
              <dgm:constr type="t" for="ch" forName="Accent2" refType="h" fact="0.1511"/>
              <dgm:constr type="w" for="ch" forName="Accent2" refType="w" fact="0.5331"/>
              <dgm:constr type="h" for="ch" forName="Accent2" refType="h" fact="0.2629"/>
              <dgm:constr type="l" for="ch" forName="Accent3" refType="w" fact="0.1481"/>
              <dgm:constr type="t" for="ch" forName="Accent3" refType="h" fact="0.3027"/>
              <dgm:constr type="w" for="ch" forName="Accent3" refType="w" fact="0.5331"/>
              <dgm:constr type="h" for="ch" forName="Accent3" refType="h" fact="0.2629"/>
              <dgm:constr type="l" for="ch" forName="Accent4" refType="w" fact="0"/>
              <dgm:constr type="t" for="ch" forName="Accent4" refType="h" fact="0.4541"/>
              <dgm:constr type="w" for="ch" forName="Accent4" refType="w" fact="0.5331"/>
              <dgm:constr type="h" for="ch" forName="Accent4" refType="h" fact="0.2629"/>
              <dgm:constr type="l" for="ch" forName="Parent1" refType="w" fact="0.2658"/>
              <dgm:constr type="t" for="ch" forName="Parent1" refType="h" fact="0.0952"/>
              <dgm:constr type="w" for="ch" forName="Parent1" refType="w" fact="0.2975"/>
              <dgm:constr type="h" for="ch" forName="Parent1" refType="h" fact="0.0733"/>
              <dgm:constr type="l" for="ch" forName="Parent2" refType="w" fact="0.1171"/>
              <dgm:constr type="t" for="ch" forName="Parent2" refType="h" fact="0.2466"/>
              <dgm:constr type="w" for="ch" forName="Parent2" refType="w" fact="0.2975"/>
              <dgm:constr type="h" for="ch" forName="Parent2" refType="h" fact="0.0733"/>
              <dgm:constr type="l" for="ch" forName="Parent3" refType="w" fact="0.2658"/>
              <dgm:constr type="t" for="ch" forName="Parent3" refType="h" fact="0.3979"/>
              <dgm:constr type="w" for="ch" forName="Parent3" refType="w" fact="0.2975"/>
              <dgm:constr type="h" for="ch" forName="Parent3" refType="h" fact="0.0733"/>
              <dgm:constr type="l" for="ch" forName="Parent4" refType="w" fact="0.1171"/>
              <dgm:constr type="t" for="ch" forName="Parent4" refType="h" fact="0.5493"/>
              <dgm:constr type="w" for="ch" forName="Parent4" refType="w" fact="0.2975"/>
              <dgm:constr type="h" for="ch" forName="Parent4" refType="h" fact="0.0733"/>
              <dgm:constr type="l" for="ch" forName="Child1" refType="w" fact="0.6804"/>
              <dgm:constr type="t" for="ch" forName="Child1" refType="h" fact="0.078"/>
              <dgm:constr type="w" for="ch" forName="Child1" refType="w" fact="0.3196"/>
              <dgm:constr type="h" for="ch" forName="Child1" refType="h" fact="0.1046"/>
              <dgm:constr type="l" for="ch" forName="Child2" refType="w" fact="0.5348"/>
              <dgm:constr type="t" for="ch" forName="Child2" refType="h" fact="0.231"/>
              <dgm:constr type="w" for="ch" forName="Child2" refType="w" fact="0.3196"/>
              <dgm:constr type="h" for="ch" forName="Child2" refType="h" fact="0.1046"/>
              <dgm:constr type="l" for="ch" forName="Child3" refType="w" fact="0.6804"/>
              <dgm:constr type="t" for="ch" forName="Child3" refType="h" fact="0.3808"/>
              <dgm:constr type="w" for="ch" forName="Child3" refType="w" fact="0.3196"/>
              <dgm:constr type="h" for="ch" forName="Child3" refType="h" fact="0.1046"/>
              <dgm:constr type="l" for="ch" forName="Child4" refType="w" fact="0.5348"/>
              <dgm:constr type="t" for="ch" forName="Child4" refType="h" fact="0.5322"/>
              <dgm:constr type="w" for="ch" forName="Child4" refType="w" fact="0.3196"/>
              <dgm:constr type="h" for="ch" forName="Child4" refType="h" fact="0.1046"/>
              <dgm:constr type="l" for="ch" forName="Accent5" refType="w" fact="0.1481"/>
              <dgm:constr type="t" for="ch" forName="Accent5" refType="h" fact="0.6053"/>
              <dgm:constr type="w" for="ch" forName="Accent5" refType="w" fact="0.5331"/>
              <dgm:constr type="h" for="ch" forName="Accent5" refType="h" fact="0.2629"/>
              <dgm:constr type="l" for="ch" forName="Accent6" refType="w" fact="0.038"/>
              <dgm:constr type="t" for="ch" forName="Accent6" refType="h" fact="0.774"/>
              <dgm:constr type="w" for="ch" forName="Accent6" refType="w" fact="0.458"/>
              <dgm:constr type="h" for="ch" forName="Accent6" refType="h" fact="0.226"/>
              <dgm:constr type="l" for="ch" forName="Parent5" refType="w" fact="0.2658"/>
              <dgm:constr type="t" for="ch" forName="Parent5" refType="h" fact="0.7005"/>
              <dgm:constr type="w" for="ch" forName="Parent5" refType="w" fact="0.2975"/>
              <dgm:constr type="h" for="ch" forName="Parent5" refType="h" fact="0.0733"/>
              <dgm:constr type="l" for="ch" forName="Parent6" refType="w" fact="0.1171"/>
              <dgm:constr type="t" for="ch" forName="Parent6" refType="h" fact="0.8519"/>
              <dgm:constr type="w" for="ch" forName="Parent6" refType="w" fact="0.2975"/>
              <dgm:constr type="h" for="ch" forName="Parent6" refType="h" fact="0.0733"/>
              <dgm:constr type="l" for="ch" forName="Child5" refType="w" fact="0.6804"/>
              <dgm:constr type="t" for="ch" forName="Child5" refType="h" fact="0.6833"/>
              <dgm:constr type="w" for="ch" forName="Child5" refType="w" fact="0.3196"/>
              <dgm:constr type="h" for="ch" forName="Child5" refType="h" fact="0.1046"/>
              <dgm:constr type="l" for="ch" forName="Child6" refType="w" fact="0.5348"/>
              <dgm:constr type="t" for="ch" forName="Child6" refType="h" fact="0.8347"/>
              <dgm:constr type="w" for="ch" forName="Child6" refType="w" fact="0.3196"/>
              <dgm:constr type="h" for="ch" forName="Child6" refType="h" fact="0.1046"/>
            </dgm:constrLst>
          </dgm:if>
          <dgm:else name="Name10">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1481"/>
              <dgm:constr type="t" for="ch" forName="Accent1" refType="h" fact="0"/>
              <dgm:constr type="w" for="ch" forName="Accent1" refType="w" fact="0.5331"/>
              <dgm:constr type="h" for="ch" forName="Accent1" refType="h" fact="0.2284"/>
              <dgm:constr type="l" for="ch" forName="Accent2" refType="w" fact="0"/>
              <dgm:constr type="t" for="ch" forName="Accent2" refType="h" fact="0.1312"/>
              <dgm:constr type="w" for="ch" forName="Accent2" refType="w" fact="0.5331"/>
              <dgm:constr type="h" for="ch" forName="Accent2" refType="h" fact="0.2284"/>
              <dgm:constr type="l" for="ch" forName="Accent3" refType="w" fact="0.1481"/>
              <dgm:constr type="t" for="ch" forName="Accent3" refType="h" fact="0.263"/>
              <dgm:constr type="w" for="ch" forName="Accent3" refType="w" fact="0.5331"/>
              <dgm:constr type="h" for="ch" forName="Accent3" refType="h" fact="0.2284"/>
              <dgm:constr type="l" for="ch" forName="Accent4" refType="w" fact="0"/>
              <dgm:constr type="t" for="ch" forName="Accent4" refType="h" fact="0.3945"/>
              <dgm:constr type="w" for="ch" forName="Accent4" refType="w" fact="0.5331"/>
              <dgm:constr type="h" for="ch" forName="Accent4" refType="h" fact="0.2284"/>
              <dgm:constr type="l" for="ch" forName="Parent1" refType="w" fact="0.2658"/>
              <dgm:constr type="t" for="ch" forName="Parent1" refType="h" fact="0.0827"/>
              <dgm:constr type="w" for="ch" forName="Parent1" refType="w" fact="0.2975"/>
              <dgm:constr type="h" for="ch" forName="Parent1" refType="h" fact="0.0637"/>
              <dgm:constr type="l" for="ch" forName="Parent2" refType="w" fact="0.1171"/>
              <dgm:constr type="t" for="ch" forName="Parent2" refType="h" fact="0.2142"/>
              <dgm:constr type="w" for="ch" forName="Parent2" refType="w" fact="0.2975"/>
              <dgm:constr type="h" for="ch" forName="Parent2" refType="h" fact="0.0637"/>
              <dgm:constr type="l" for="ch" forName="Parent3" refType="w" fact="0.2658"/>
              <dgm:constr type="t" for="ch" forName="Parent3" refType="h" fact="0.3457"/>
              <dgm:constr type="w" for="ch" forName="Parent3" refType="w" fact="0.2975"/>
              <dgm:constr type="h" for="ch" forName="Parent3" refType="h" fact="0.0637"/>
              <dgm:constr type="l" for="ch" forName="Parent4" refType="w" fact="0.1171"/>
              <dgm:constr type="t" for="ch" forName="Parent4" refType="h" fact="0.4772"/>
              <dgm:constr type="w" for="ch" forName="Parent4" refType="w" fact="0.2975"/>
              <dgm:constr type="h" for="ch" forName="Parent4" refType="h" fact="0.0637"/>
              <dgm:constr type="l" for="ch" forName="Child1" refType="w" fact="0.6804"/>
              <dgm:constr type="t" for="ch" forName="Child1" refType="h" fact="0.0678"/>
              <dgm:constr type="w" for="ch" forName="Child1" refType="w" fact="0.3196"/>
              <dgm:constr type="h" for="ch" forName="Child1" refType="h" fact="0.0908"/>
              <dgm:constr type="l" for="ch" forName="Child2" refType="w" fact="0.5348"/>
              <dgm:constr type="t" for="ch" forName="Child2" refType="h" fact="0.2006"/>
              <dgm:constr type="w" for="ch" forName="Child2" refType="w" fact="0.3196"/>
              <dgm:constr type="h" for="ch" forName="Child2" refType="h" fact="0.0908"/>
              <dgm:constr type="l" for="ch" forName="Child3" refType="w" fact="0.6804"/>
              <dgm:constr type="t" for="ch" forName="Child3" refType="h" fact="0.3308"/>
              <dgm:constr type="w" for="ch" forName="Child3" refType="w" fact="0.3196"/>
              <dgm:constr type="h" for="ch" forName="Child3" refType="h" fact="0.0908"/>
              <dgm:constr type="l" for="ch" forName="Child4" refType="w" fact="0.5348"/>
              <dgm:constr type="t" for="ch" forName="Child4" refType="h" fact="0.4623"/>
              <dgm:constr type="w" for="ch" forName="Child4" refType="w" fact="0.3196"/>
              <dgm:constr type="h" for="ch" forName="Child4" refType="h" fact="0.0908"/>
              <dgm:constr type="l" for="ch" forName="Accent5" refType="w" fact="0.1481"/>
              <dgm:constr type="t" for="ch" forName="Accent5" refType="h" fact="0.5258"/>
              <dgm:constr type="w" for="ch" forName="Accent5" refType="w" fact="0.5331"/>
              <dgm:constr type="h" for="ch" forName="Accent5" refType="h" fact="0.2284"/>
              <dgm:constr type="l" for="ch" forName="Accent6" refType="w" fact="0"/>
              <dgm:constr type="t" for="ch" forName="Accent6" refType="h" fact="0.6573"/>
              <dgm:constr type="w" for="ch" forName="Accent6" refType="w" fact="0.5331"/>
              <dgm:constr type="h" for="ch" forName="Accent6" refType="h" fact="0.2284"/>
              <dgm:constr type="l" for="ch" forName="Accent7" refType="w" fact="0.186"/>
              <dgm:constr type="t" for="ch" forName="Accent7" refType="h" fact="0.8037"/>
              <dgm:constr type="w" for="ch" forName="Accent7" refType="w" fact="0.458"/>
              <dgm:constr type="h" for="ch" forName="Accent7" refType="h" fact="0.1963"/>
              <dgm:constr type="l" for="ch" forName="Parent5" refType="w" fact="0.2658"/>
              <dgm:constr type="t" for="ch" forName="Parent5" refType="h" fact="0.6085"/>
              <dgm:constr type="w" for="ch" forName="Parent5" refType="w" fact="0.2975"/>
              <dgm:constr type="h" for="ch" forName="Parent5" refType="h" fact="0.0637"/>
              <dgm:constr type="l" for="ch" forName="Parent6" refType="w" fact="0.1171"/>
              <dgm:constr type="t" for="ch" forName="Parent6" refType="h" fact="0.74"/>
              <dgm:constr type="w" for="ch" forName="Parent6" refType="w" fact="0.2975"/>
              <dgm:constr type="h" for="ch" forName="Parent6" refType="h" fact="0.0637"/>
              <dgm:constr type="l" for="ch" forName="Parent7" refType="w" fact="0.2658"/>
              <dgm:constr type="t" for="ch" forName="Parent7" refType="h" fact="0.8715"/>
              <dgm:constr type="w" for="ch" forName="Parent7" refType="w" fact="0.2975"/>
              <dgm:constr type="h" for="ch" forName="Parent7" refType="h" fact="0.0637"/>
              <dgm:constr type="l" for="ch" forName="Child5" refType="w" fact="0.6804"/>
              <dgm:constr type="t" for="ch" forName="Child5" refType="h" fact="0.5936"/>
              <dgm:constr type="w" for="ch" forName="Child5" refType="w" fact="0.3196"/>
              <dgm:constr type="h" for="ch" forName="Child5" refType="h" fact="0.0908"/>
              <dgm:constr type="l" for="ch" forName="Child6" refType="w" fact="0.5348"/>
              <dgm:constr type="t" for="ch" forName="Child6" refType="h" fact="0.7251"/>
              <dgm:constr type="w" for="ch" forName="Child6" refType="w" fact="0.3196"/>
              <dgm:constr type="h" for="ch" forName="Child6" refType="h" fact="0.0908"/>
              <dgm:constr type="l" for="ch" forName="Child7" refType="w" fact="0.6804"/>
              <dgm:constr type="t" for="ch" forName="Child7" refType="h" fact="0.8579"/>
              <dgm:constr type="w" for="ch" forName="Child7" refType="w" fact="0.3196"/>
              <dgm:constr type="h" for="ch" forName="Child7" refType="h" fact="0.0908"/>
            </dgm:constrLst>
          </dgm:else>
        </dgm:choose>
      </dgm:if>
      <dgm:else name="Name11">
        <dgm:choose name="Name12">
          <dgm:if name="Name13"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14"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0407"/>
              <dgm:constr type="t" for="ch" forName="Accent1" refType="h" fact="0"/>
              <dgm:constr type="w" for="ch" forName="Accent1" refType="w" fact="0.5542"/>
              <dgm:constr type="h" for="ch" forName="Accent1" refType="h" fact="0.6665"/>
              <dgm:constr type="l" for="ch" forName="Accent2" refType="w" fact="0.1533"/>
              <dgm:constr type="t" for="ch" forName="Accent2" refType="h" fact="0.4272"/>
              <dgm:constr type="w" for="ch" forName="Accent2" refType="w" fact="0.4761"/>
              <dgm:constr type="h" for="ch" forName="Accent2" refType="h" fact="0.5728"/>
              <dgm:constr type="l" for="ch" forName="Parent1" refType="w" fact="0.0822"/>
              <dgm:constr type="t" for="ch" forName="Parent1" refType="h" fact="0.2413"/>
              <dgm:constr type="w" for="ch" forName="Parent1" refType="w" fact="0.3092"/>
              <dgm:constr type="h" for="ch" forName="Parent1" refType="h" fact="0.1859"/>
              <dgm:constr type="l" for="ch" forName="Parent2" refType="w" fact="0.2368"/>
              <dgm:constr type="t" for="ch" forName="Parent2" refType="h" fact="0.625"/>
              <dgm:constr type="w" for="ch" forName="Parent2" refType="w" fact="0.3092"/>
              <dgm:constr type="h" for="ch" forName="Parent2" refType="h" fact="0.1859"/>
              <dgm:constr type="l" for="ch" forName="Child1" refType="w" fact="0.5164"/>
              <dgm:constr type="t" for="ch" forName="Child1" refType="h" fact="0.1978"/>
              <dgm:constr type="w" for="ch" forName="Child1" refType="w" fact="0.3322"/>
              <dgm:constr type="h" for="ch" forName="Child1" refType="h" fact="0.265"/>
              <dgm:constr type="l" for="ch" forName="Child2" refType="w" fact="0.6678"/>
              <dgm:constr type="t" for="ch" forName="Child2" refType="h" fact="0.5855"/>
              <dgm:constr type="w" for="ch" forName="Child2" refType="w" fact="0.3322"/>
              <dgm:constr type="h" for="ch" forName="Child2" refType="h" fact="0.265"/>
            </dgm:constrLst>
          </dgm:if>
          <dgm:if name="Name15"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
              <dgm:constr type="t" for="ch" forName="Accent1" refType="h" fact="0"/>
              <dgm:constr type="w" for="ch" forName="Accent1" refType="w" fact="0.5325"/>
              <dgm:constr type="h" for="ch" forName="Accent1" refType="h" fact="0.4814"/>
              <dgm:constr type="l" for="ch" forName="Accent2" refType="w" fact="0.1479"/>
              <dgm:constr type="t" for="ch" forName="Accent2" refType="h" fact="0.2766"/>
              <dgm:constr type="w" for="ch" forName="Accent2" refType="w" fact="0.5325"/>
              <dgm:constr type="h" for="ch" forName="Accent2" refType="h" fact="0.4814"/>
              <dgm:constr type="l" for="ch" forName="Accent3" refType="w" fact="0.0378"/>
              <dgm:constr type="t" for="ch" forName="Accent3" refType="h" fact="0.5863"/>
              <dgm:constr type="w" for="ch" forName="Accent3" refType="w" fact="0.4575"/>
              <dgm:constr type="h" for="ch" forName="Accent3" refType="h" fact="0.4137"/>
              <dgm:constr type="l" for="ch" forName="Parent1" refType="w" fact="0.1183"/>
              <dgm:constr type="t" for="ch" forName="Parent1" refType="h" fact="0.1738"/>
              <dgm:constr type="w" for="ch" forName="Parent1" refType="w" fact="0.2959"/>
              <dgm:constr type="h" for="ch" forName="Parent1" refType="h" fact="0.1337"/>
              <dgm:constr type="l" for="ch" forName="Parent2" refType="w" fact="0.2656"/>
              <dgm:constr type="t" for="ch" forName="Parent2" refType="h" fact="0.452"/>
              <dgm:constr type="w" for="ch" forName="Parent2" refType="w" fact="0.2959"/>
              <dgm:constr type="h" for="ch" forName="Parent2" refType="h" fact="0.1337"/>
              <dgm:constr type="l" for="ch" forName="Parent3" refType="w" fact="0.1183"/>
              <dgm:constr type="t" for="ch" forName="Parent3" refType="h" fact="0.7306"/>
              <dgm:constr type="w" for="ch" forName="Parent3" refType="w" fact="0.2959"/>
              <dgm:constr type="h" for="ch" forName="Parent3" refType="h" fact="0.1337"/>
              <dgm:constr type="l" for="ch" forName="Child1" refType="w" fact="0.5325"/>
              <dgm:constr type="t" for="ch" forName="Child1" refType="h" fact="0.1435"/>
              <dgm:constr type="w" for="ch" forName="Child1" refType="w" fact="0.3195"/>
              <dgm:constr type="h" for="ch" forName="Child1" refType="h" fact="0.1926"/>
              <dgm:constr type="l" for="ch" forName="Child2" refType="w" fact="0.6805"/>
              <dgm:constr type="t" for="ch" forName="Child2" refType="h" fact="0.4217"/>
              <dgm:constr type="w" for="ch" forName="Child2" refType="w" fact="0.3195"/>
              <dgm:constr type="h" for="ch" forName="Child2" refType="h" fact="0.1926"/>
              <dgm:constr type="l" for="ch" forName="Child3" refType="w" fact="0.5325"/>
              <dgm:constr type="t" for="ch" forName="Child3" refType="h" fact="0.6998"/>
              <dgm:constr type="w" for="ch" forName="Child3" refType="w" fact="0.3195"/>
              <dgm:constr type="h" for="ch" forName="Child3" refType="h" fact="0.1926"/>
            </dgm:constrLst>
          </dgm:if>
          <dgm:if name="Name16"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
              <dgm:constr type="t" for="ch" forName="Accent1" refType="h" fact="0"/>
              <dgm:constr type="w" for="ch" forName="Accent1" refType="w" fact="0.5331"/>
              <dgm:constr type="h" for="ch" forName="Accent1" refType="h" fact="0.3771"/>
              <dgm:constr type="l" for="ch" forName="Accent2" refType="w" fact="0.1481"/>
              <dgm:constr type="t" for="ch" forName="Accent2" refType="h" fact="0.2167"/>
              <dgm:constr type="w" for="ch" forName="Accent2" refType="w" fact="0.5331"/>
              <dgm:constr type="h" for="ch" forName="Accent2" refType="h" fact="0.3771"/>
              <dgm:constr type="l" for="ch" forName="Accent3" refType="w" fact="0"/>
              <dgm:constr type="t" for="ch" forName="Accent3" refType="h" fact="0.4342"/>
              <dgm:constr type="w" for="ch" forName="Accent3" refType="w" fact="0.5331"/>
              <dgm:constr type="h" for="ch" forName="Accent3" refType="h" fact="0.3771"/>
              <dgm:constr type="l" for="ch" forName="Accent4" refType="w" fact="0.186"/>
              <dgm:constr type="t" for="ch" forName="Accent4" refType="h" fact="0.6759"/>
              <dgm:constr type="w" for="ch" forName="Accent4" refType="w" fact="0.458"/>
              <dgm:constr type="h" for="ch" forName="Accent4" refType="h" fact="0.3241"/>
              <dgm:constr type="l" for="ch" forName="Parent1" refType="w" fact="0.1171"/>
              <dgm:constr type="t" for="ch" forName="Parent1" refType="h" fact="0.1365"/>
              <dgm:constr type="w" for="ch" forName="Parent1" refType="w" fact="0.2975"/>
              <dgm:constr type="h" for="ch" forName="Parent1" refType="h" fact="0.1052"/>
              <dgm:constr type="l" for="ch" forName="Parent2" refType="w" fact="0.2658"/>
              <dgm:constr type="t" for="ch" forName="Parent2" refType="h" fact="0.3536"/>
              <dgm:constr type="w" for="ch" forName="Parent2" refType="w" fact="0.2975"/>
              <dgm:constr type="h" for="ch" forName="Parent2" refType="h" fact="0.1052"/>
              <dgm:constr type="l" for="ch" forName="Parent3" refType="w" fact="0.1171"/>
              <dgm:constr type="t" for="ch" forName="Parent3" refType="h" fact="0.5707"/>
              <dgm:constr type="w" for="ch" forName="Parent3" refType="w" fact="0.2975"/>
              <dgm:constr type="h" for="ch" forName="Parent3" refType="h" fact="0.1052"/>
              <dgm:constr type="l" for="ch" forName="Parent4" refType="w" fact="0.2658"/>
              <dgm:constr type="t" for="ch" forName="Parent4" refType="h" fact="0.7878"/>
              <dgm:constr type="w" for="ch" forName="Parent4" refType="w" fact="0.2975"/>
              <dgm:constr type="h" for="ch" forName="Parent4" refType="h" fact="0.1052"/>
              <dgm:constr type="l" for="ch" forName="Child1" refType="w" fact="0.5348"/>
              <dgm:constr type="t" for="ch" forName="Child1" refType="h" fact="0.1119"/>
              <dgm:constr type="w" for="ch" forName="Child1" refType="w" fact="0.3196"/>
              <dgm:constr type="h" for="ch" forName="Child1" refType="h" fact="0.15"/>
              <dgm:constr type="l" for="ch" forName="Child2" refType="w" fact="0.6804"/>
              <dgm:constr type="t" for="ch" forName="Child2" refType="h" fact="0.3312"/>
              <dgm:constr type="w" for="ch" forName="Child2" refType="w" fact="0.3196"/>
              <dgm:constr type="h" for="ch" forName="Child2" refType="h" fact="0.15"/>
              <dgm:constr type="l" for="ch" forName="Child3" refType="w" fact="0.5348"/>
              <dgm:constr type="t" for="ch" forName="Child3" refType="h" fact="0.5461"/>
              <dgm:constr type="w" for="ch" forName="Child3" refType="w" fact="0.3196"/>
              <dgm:constr type="h" for="ch" forName="Child3" refType="h" fact="0.15"/>
              <dgm:constr type="l" for="ch" forName="Child4" refType="w" fact="0.6804"/>
              <dgm:constr type="t" for="ch" forName="Child4" refType="h" fact="0.7632"/>
              <dgm:constr type="w" for="ch" forName="Child4" refType="w" fact="0.3196"/>
              <dgm:constr type="h" for="ch" forName="Child4" refType="h" fact="0.15"/>
            </dgm:constrLst>
          </dgm:if>
          <dgm:if name="Name17"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
              <dgm:constr type="t" for="ch" forName="Accent1" refType="h" fact="0"/>
              <dgm:constr type="w" for="ch" forName="Accent1" refType="w" fact="0.5331"/>
              <dgm:constr type="h" for="ch" forName="Accent1" refType="h" fact="0.3098"/>
              <dgm:constr type="l" for="ch" forName="Accent2" refType="w" fact="0.1481"/>
              <dgm:constr type="t" for="ch" forName="Accent2" refType="h" fact="0.178"/>
              <dgm:constr type="w" for="ch" forName="Accent2" refType="w" fact="0.5331"/>
              <dgm:constr type="h" for="ch" forName="Accent2" refType="h" fact="0.3098"/>
              <dgm:constr type="l" for="ch" forName="Accent3" refType="w" fact="0"/>
              <dgm:constr type="t" for="ch" forName="Accent3" refType="h" fact="0.3568"/>
              <dgm:constr type="w" for="ch" forName="Accent3" refType="w" fact="0.5331"/>
              <dgm:constr type="h" for="ch" forName="Accent3" refType="h" fact="0.3098"/>
              <dgm:constr type="l" for="ch" forName="Accent4" refType="w" fact="0.1481"/>
              <dgm:constr type="t" for="ch" forName="Accent4" refType="h" fact="0.5351"/>
              <dgm:constr type="w" for="ch" forName="Accent4" refType="w" fact="0.5331"/>
              <dgm:constr type="h" for="ch" forName="Accent4" refType="h" fact="0.3098"/>
              <dgm:constr type="l" for="ch" forName="Accent5" refType="w" fact="0.0378"/>
              <dgm:constr type="t" for="ch" forName="Accent5" refType="h" fact="0.7337"/>
              <dgm:constr type="w" for="ch" forName="Accent5" refType="w" fact="0.458"/>
              <dgm:constr type="h" for="ch" forName="Accent5" refType="h" fact="0.2663"/>
              <dgm:constr type="l" for="ch" forName="Parent1" refType="w" fact="0.1171"/>
              <dgm:constr type="t" for="ch" forName="Parent1" refType="h" fact="0.1122"/>
              <dgm:constr type="w" for="ch" forName="Parent1" refType="w" fact="0.2975"/>
              <dgm:constr type="h" for="ch" forName="Parent1" refType="h" fact="0.0864"/>
              <dgm:constr type="l" for="ch" forName="Parent2" refType="w" fact="0.2658"/>
              <dgm:constr type="t" for="ch" forName="Parent2" refType="h" fact="0.2906"/>
              <dgm:constr type="w" for="ch" forName="Parent2" refType="w" fact="0.2975"/>
              <dgm:constr type="h" for="ch" forName="Parent2" refType="h" fact="0.0864"/>
              <dgm:constr type="l" for="ch" forName="Parent3" refType="w" fact="0.1171"/>
              <dgm:constr type="t" for="ch" forName="Parent3" refType="h" fact="0.4689"/>
              <dgm:constr type="w" for="ch" forName="Parent3" refType="w" fact="0.2975"/>
              <dgm:constr type="h" for="ch" forName="Parent3" refType="h" fact="0.0864"/>
              <dgm:constr type="l" for="ch" forName="Parent4" refType="w" fact="0.2658"/>
              <dgm:constr type="t" for="ch" forName="Parent4" refType="h" fact="0.6473"/>
              <dgm:constr type="w" for="ch" forName="Parent4" refType="w" fact="0.2975"/>
              <dgm:constr type="h" for="ch" forName="Parent4" refType="h" fact="0.0864"/>
              <dgm:constr type="l" for="ch" forName="Parent5" refType="w" fact="0.1171"/>
              <dgm:constr type="t" for="ch" forName="Parent5" refType="h" fact="0.8257"/>
              <dgm:constr type="w" for="ch" forName="Parent5" refType="w" fact="0.2975"/>
              <dgm:constr type="h" for="ch" forName="Parent5" refType="h" fact="0.0864"/>
              <dgm:constr type="l" for="ch" forName="Child1" refType="w" fact="0.5348"/>
              <dgm:constr type="t" for="ch" forName="Child1" refType="h" fact="0.0919"/>
              <dgm:constr type="w" for="ch" forName="Child1" refType="w" fact="0.3196"/>
              <dgm:constr type="h" for="ch" forName="Child1" refType="h" fact="0.1232"/>
              <dgm:constr type="l" for="ch" forName="Child2" refType="w" fact="0.6804"/>
              <dgm:constr type="t" for="ch" forName="Child2" refType="h" fact="0.2722"/>
              <dgm:constr type="w" for="ch" forName="Child2" refType="w" fact="0.3196"/>
              <dgm:constr type="h" for="ch" forName="Child2" refType="h" fact="0.1232"/>
              <dgm:constr type="l" for="ch" forName="Child3" refType="w" fact="0.5348"/>
              <dgm:constr type="t" for="ch" forName="Child3" refType="h" fact="0.4487"/>
              <dgm:constr type="w" for="ch" forName="Child3" refType="w" fact="0.3196"/>
              <dgm:constr type="h" for="ch" forName="Child3" refType="h" fact="0.1232"/>
              <dgm:constr type="l" for="ch" forName="Child4" refType="w" fact="0.6804"/>
              <dgm:constr type="t" for="ch" forName="Child4" refType="h" fact="0.6271"/>
              <dgm:constr type="w" for="ch" forName="Child4" refType="w" fact="0.3196"/>
              <dgm:constr type="h" for="ch" forName="Child4" refType="h" fact="0.1232"/>
              <dgm:constr type="l" for="ch" forName="Child5" refType="w" fact="0.5348"/>
              <dgm:constr type="t" for="ch" forName="Child5" refType="h" fact="0.8073"/>
              <dgm:constr type="w" for="ch" forName="Child5" refType="w" fact="0.3196"/>
              <dgm:constr type="h" for="ch" forName="Child5" refType="h" fact="0.1232"/>
            </dgm:constrLst>
          </dgm:if>
          <dgm:if name="Name18"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
              <dgm:constr type="t" for="ch" forName="Accent1" refType="h" fact="0"/>
              <dgm:constr type="w" for="ch" forName="Accent1" refType="w" fact="0.5331"/>
              <dgm:constr type="h" for="ch" forName="Accent1" refType="h" fact="0.2629"/>
              <dgm:constr type="l" for="ch" forName="Accent2" refType="w" fact="0.1481"/>
              <dgm:constr type="t" for="ch" forName="Accent2" refType="h" fact="0.1511"/>
              <dgm:constr type="w" for="ch" forName="Accent2" refType="w" fact="0.5331"/>
              <dgm:constr type="h" for="ch" forName="Accent2" refType="h" fact="0.2629"/>
              <dgm:constr type="l" for="ch" forName="Accent3" refType="w" fact="0"/>
              <dgm:constr type="t" for="ch" forName="Accent3" refType="h" fact="0.3027"/>
              <dgm:constr type="w" for="ch" forName="Accent3" refType="w" fact="0.5331"/>
              <dgm:constr type="h" for="ch" forName="Accent3" refType="h" fact="0.2629"/>
              <dgm:constr type="l" for="ch" forName="Accent4" refType="w" fact="0.1481"/>
              <dgm:constr type="t" for="ch" forName="Accent4" refType="h" fact="0.4541"/>
              <dgm:constr type="w" for="ch" forName="Accent4" refType="w" fact="0.5331"/>
              <dgm:constr type="h" for="ch" forName="Accent4" refType="h" fact="0.2629"/>
              <dgm:constr type="l" for="ch" forName="Accent5" refType="w" fact="0"/>
              <dgm:constr type="t" for="ch" forName="Accent5" refType="h" fact="0.6053"/>
              <dgm:constr type="w" for="ch" forName="Accent5" refType="w" fact="0.5331"/>
              <dgm:constr type="h" for="ch" forName="Accent5" refType="h" fact="0.2629"/>
              <dgm:constr type="l" for="ch" forName="Accent6" refType="w" fact="0.186"/>
              <dgm:constr type="t" for="ch" forName="Accent6" refType="h" fact="0.774"/>
              <dgm:constr type="w" for="ch" forName="Accent6" refType="w" fact="0.458"/>
              <dgm:constr type="h" for="ch" forName="Accent6" refType="h" fact="0.226"/>
              <dgm:constr type="l" for="ch" forName="Parent1" refType="w" fact="0.1171"/>
              <dgm:constr type="t" for="ch" forName="Parent1" refType="h" fact="0.0952"/>
              <dgm:constr type="w" for="ch" forName="Parent1" refType="w" fact="0.2975"/>
              <dgm:constr type="h" for="ch" forName="Parent1" refType="h" fact="0.0733"/>
              <dgm:constr type="l" for="ch" forName="Parent2" refType="w" fact="0.2658"/>
              <dgm:constr type="t" for="ch" forName="Parent2" refType="h" fact="0.2466"/>
              <dgm:constr type="w" for="ch" forName="Parent2" refType="w" fact="0.2975"/>
              <dgm:constr type="h" for="ch" forName="Parent2" refType="h" fact="0.0733"/>
              <dgm:constr type="l" for="ch" forName="Parent3" refType="w" fact="0.1171"/>
              <dgm:constr type="t" for="ch" forName="Parent3" refType="h" fact="0.3979"/>
              <dgm:constr type="w" for="ch" forName="Parent3" refType="w" fact="0.2975"/>
              <dgm:constr type="h" for="ch" forName="Parent3" refType="h" fact="0.0733"/>
              <dgm:constr type="l" for="ch" forName="Parent4" refType="w" fact="0.2658"/>
              <dgm:constr type="t" for="ch" forName="Parent4" refType="h" fact="0.5493"/>
              <dgm:constr type="w" for="ch" forName="Parent4" refType="w" fact="0.2975"/>
              <dgm:constr type="h" for="ch" forName="Parent4" refType="h" fact="0.0733"/>
              <dgm:constr type="l" for="ch" forName="Parent5" refType="w" fact="0.1171"/>
              <dgm:constr type="t" for="ch" forName="Parent5" refType="h" fact="0.7005"/>
              <dgm:constr type="w" for="ch" forName="Parent5" refType="w" fact="0.2975"/>
              <dgm:constr type="h" for="ch" forName="Parent5" refType="h" fact="0.0733"/>
              <dgm:constr type="l" for="ch" forName="Parent6" refType="w" fact="0.2658"/>
              <dgm:constr type="t" for="ch" forName="Parent6" refType="h" fact="0.8519"/>
              <dgm:constr type="w" for="ch" forName="Parent6" refType="w" fact="0.2975"/>
              <dgm:constr type="h" for="ch" forName="Parent6" refType="h" fact="0.0733"/>
              <dgm:constr type="l" for="ch" forName="Child1" refType="w" fact="0.5348"/>
              <dgm:constr type="t" for="ch" forName="Child1" refType="h" fact="0.078"/>
              <dgm:constr type="w" for="ch" forName="Child1" refType="w" fact="0.3196"/>
              <dgm:constr type="h" for="ch" forName="Child1" refType="h" fact="0.1046"/>
              <dgm:constr type="l" for="ch" forName="Child2" refType="w" fact="0.6804"/>
              <dgm:constr type="t" for="ch" forName="Child2" refType="h" fact="0.231"/>
              <dgm:constr type="w" for="ch" forName="Child2" refType="w" fact="0.3196"/>
              <dgm:constr type="h" for="ch" forName="Child2" refType="h" fact="0.1046"/>
              <dgm:constr type="l" for="ch" forName="Child3" refType="w" fact="0.5348"/>
              <dgm:constr type="t" for="ch" forName="Child3" refType="h" fact="0.3808"/>
              <dgm:constr type="w" for="ch" forName="Child3" refType="w" fact="0.3196"/>
              <dgm:constr type="h" for="ch" forName="Child3" refType="h" fact="0.1046"/>
              <dgm:constr type="l" for="ch" forName="Child4" refType="w" fact="0.6804"/>
              <dgm:constr type="t" for="ch" forName="Child4" refType="h" fact="0.5322"/>
              <dgm:constr type="w" for="ch" forName="Child4" refType="w" fact="0.3196"/>
              <dgm:constr type="h" for="ch" forName="Child4" refType="h" fact="0.1046"/>
              <dgm:constr type="l" for="ch" forName="Child5" refType="w" fact="0.5348"/>
              <dgm:constr type="t" for="ch" forName="Child5" refType="h" fact="0.6833"/>
              <dgm:constr type="w" for="ch" forName="Child5" refType="w" fact="0.3196"/>
              <dgm:constr type="h" for="ch" forName="Child5" refType="h" fact="0.1046"/>
              <dgm:constr type="l" for="ch" forName="Child6" refType="w" fact="0.6804"/>
              <dgm:constr type="t" for="ch" forName="Child6" refType="h" fact="0.8347"/>
              <dgm:constr type="w" for="ch" forName="Child6" refType="w" fact="0.3196"/>
              <dgm:constr type="h" for="ch" forName="Child6" refType="h" fact="0.1046"/>
            </dgm:constrLst>
          </dgm:if>
          <dgm:else name="Name19">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
              <dgm:constr type="t" for="ch" forName="Accent1" refType="h" fact="0"/>
              <dgm:constr type="w" for="ch" forName="Accent1" refType="w" fact="0.5331"/>
              <dgm:constr type="h" for="ch" forName="Accent1" refType="h" fact="0.2284"/>
              <dgm:constr type="l" for="ch" forName="Accent2" refType="w" fact="0.1481"/>
              <dgm:constr type="t" for="ch" forName="Accent2" refType="h" fact="0.1312"/>
              <dgm:constr type="w" for="ch" forName="Accent2" refType="w" fact="0.5331"/>
              <dgm:constr type="h" for="ch" forName="Accent2" refType="h" fact="0.2284"/>
              <dgm:constr type="l" for="ch" forName="Accent3" refType="w" fact="0"/>
              <dgm:constr type="t" for="ch" forName="Accent3" refType="h" fact="0.263"/>
              <dgm:constr type="w" for="ch" forName="Accent3" refType="w" fact="0.5331"/>
              <dgm:constr type="h" for="ch" forName="Accent3" refType="h" fact="0.2284"/>
              <dgm:constr type="l" for="ch" forName="Accent4" refType="w" fact="0.1481"/>
              <dgm:constr type="t" for="ch" forName="Accent4" refType="h" fact="0.3945"/>
              <dgm:constr type="w" for="ch" forName="Accent4" refType="w" fact="0.5331"/>
              <dgm:constr type="h" for="ch" forName="Accent4" refType="h" fact="0.2284"/>
              <dgm:constr type="l" for="ch" forName="Accent5" refType="w" fact="0"/>
              <dgm:constr type="t" for="ch" forName="Accent5" refType="h" fact="0.5258"/>
              <dgm:constr type="w" for="ch" forName="Accent5" refType="w" fact="0.5331"/>
              <dgm:constr type="h" for="ch" forName="Accent5" refType="h" fact="0.2284"/>
              <dgm:constr type="l" for="ch" forName="Accent6" refType="w" fact="0.1481"/>
              <dgm:constr type="t" for="ch" forName="Accent6" refType="h" fact="0.6573"/>
              <dgm:constr type="w" for="ch" forName="Accent6" refType="w" fact="0.5331"/>
              <dgm:constr type="h" for="ch" forName="Accent6" refType="h" fact="0.2284"/>
              <dgm:constr type="l" for="ch" forName="Accent7" refType="w" fact="0.0378"/>
              <dgm:constr type="t" for="ch" forName="Accent7" refType="h" fact="0.8037"/>
              <dgm:constr type="w" for="ch" forName="Accent7" refType="w" fact="0.458"/>
              <dgm:constr type="h" for="ch" forName="Accent7" refType="h" fact="0.1963"/>
              <dgm:constr type="l" for="ch" forName="Parent1" refType="w" fact="0.1171"/>
              <dgm:constr type="t" for="ch" forName="Parent1" refType="h" fact="0.0827"/>
              <dgm:constr type="w" for="ch" forName="Parent1" refType="w" fact="0.2975"/>
              <dgm:constr type="h" for="ch" forName="Parent1" refType="h" fact="0.0637"/>
              <dgm:constr type="l" for="ch" forName="Parent2" refType="w" fact="0.2658"/>
              <dgm:constr type="t" for="ch" forName="Parent2" refType="h" fact="0.2142"/>
              <dgm:constr type="w" for="ch" forName="Parent2" refType="w" fact="0.2975"/>
              <dgm:constr type="h" for="ch" forName="Parent2" refType="h" fact="0.0637"/>
              <dgm:constr type="l" for="ch" forName="Parent3" refType="w" fact="0.1171"/>
              <dgm:constr type="t" for="ch" forName="Parent3" refType="h" fact="0.3457"/>
              <dgm:constr type="w" for="ch" forName="Parent3" refType="w" fact="0.2975"/>
              <dgm:constr type="h" for="ch" forName="Parent3" refType="h" fact="0.0637"/>
              <dgm:constr type="l" for="ch" forName="Parent4" refType="w" fact="0.2658"/>
              <dgm:constr type="t" for="ch" forName="Parent4" refType="h" fact="0.4772"/>
              <dgm:constr type="w" for="ch" forName="Parent4" refType="w" fact="0.2975"/>
              <dgm:constr type="h" for="ch" forName="Parent4" refType="h" fact="0.0637"/>
              <dgm:constr type="l" for="ch" forName="Parent5" refType="w" fact="0.1171"/>
              <dgm:constr type="t" for="ch" forName="Parent5" refType="h" fact="0.6085"/>
              <dgm:constr type="w" for="ch" forName="Parent5" refType="w" fact="0.2975"/>
              <dgm:constr type="h" for="ch" forName="Parent5" refType="h" fact="0.0637"/>
              <dgm:constr type="l" for="ch" forName="Parent6" refType="w" fact="0.2658"/>
              <dgm:constr type="t" for="ch" forName="Parent6" refType="h" fact="0.74"/>
              <dgm:constr type="w" for="ch" forName="Parent6" refType="w" fact="0.2975"/>
              <dgm:constr type="h" for="ch" forName="Parent6" refType="h" fact="0.0637"/>
              <dgm:constr type="l" for="ch" forName="Parent7" refType="w" fact="0.1171"/>
              <dgm:constr type="t" for="ch" forName="Parent7" refType="h" fact="0.8715"/>
              <dgm:constr type="w" for="ch" forName="Parent7" refType="w" fact="0.2975"/>
              <dgm:constr type="h" for="ch" forName="Parent7" refType="h" fact="0.0637"/>
              <dgm:constr type="l" for="ch" forName="Child1" refType="w" fact="0.5348"/>
              <dgm:constr type="t" for="ch" forName="Child1" refType="h" fact="0.0678"/>
              <dgm:constr type="w" for="ch" forName="Child1" refType="w" fact="0.3196"/>
              <dgm:constr type="h" for="ch" forName="Child1" refType="h" fact="0.0908"/>
              <dgm:constr type="l" for="ch" forName="Child2" refType="w" fact="0.6804"/>
              <dgm:constr type="t" for="ch" forName="Child2" refType="h" fact="0.2006"/>
              <dgm:constr type="w" for="ch" forName="Child2" refType="w" fact="0.3196"/>
              <dgm:constr type="h" for="ch" forName="Child2" refType="h" fact="0.0908"/>
              <dgm:constr type="l" for="ch" forName="Child3" refType="w" fact="0.5348"/>
              <dgm:constr type="t" for="ch" forName="Child3" refType="h" fact="0.3308"/>
              <dgm:constr type="w" for="ch" forName="Child3" refType="w" fact="0.3196"/>
              <dgm:constr type="h" for="ch" forName="Child3" refType="h" fact="0.0908"/>
              <dgm:constr type="l" for="ch" forName="Child4" refType="w" fact="0.6804"/>
              <dgm:constr type="t" for="ch" forName="Child4" refType="h" fact="0.4623"/>
              <dgm:constr type="w" for="ch" forName="Child4" refType="w" fact="0.3196"/>
              <dgm:constr type="h" for="ch" forName="Child4" refType="h" fact="0.0908"/>
              <dgm:constr type="l" for="ch" forName="Child5" refType="w" fact="0.5348"/>
              <dgm:constr type="t" for="ch" forName="Child5" refType="h" fact="0.5936"/>
              <dgm:constr type="w" for="ch" forName="Child5" refType="w" fact="0.3196"/>
              <dgm:constr type="h" for="ch" forName="Child5" refType="h" fact="0.0908"/>
              <dgm:constr type="l" for="ch" forName="Child6" refType="w" fact="0.6804"/>
              <dgm:constr type="t" for="ch" forName="Child6" refType="h" fact="0.7251"/>
              <dgm:constr type="w" for="ch" forName="Child6" refType="w" fact="0.3196"/>
              <dgm:constr type="h" for="ch" forName="Child6" refType="h" fact="0.0908"/>
              <dgm:constr type="l" for="ch" forName="Child7" refType="w" fact="0.5348"/>
              <dgm:constr type="t" for="ch" forName="Child7" refType="h" fact="0.8579"/>
              <dgm:constr type="w" for="ch" forName="Child7" refType="w" fact="0.3196"/>
              <dgm:constr type="h" for="ch" forName="Child7" refType="h" fact="0.0908"/>
            </dgm:constrLst>
          </dgm:else>
        </dgm:choose>
      </dgm:else>
    </dgm:choose>
    <dgm:forEach name="wrapper" axis="self" ptType="parTrans">
      <dgm:forEach name="accentRepeat" axis="self">
        <dgm:layoutNode name="Accent" styleLbl="node1">
          <dgm:alg type="sp"/>
          <dgm:choose name="Name20">
            <dgm:if name="Name21" func="var" arg="dir" op="equ" val="norm">
              <dgm:choose name="Name22">
                <dgm:if name="Name23" axis="precedSib" ptType="node" func="cnt" op="equ" val="0">
                  <dgm:choose name="Name24">
                    <dgm:if name="Name25" axis="followSib" ptType="node" func="cnt" op="equ" val="0">
                      <dgm:shape xmlns:r="http://schemas.openxmlformats.org/officeDocument/2006/relationships" type="circularArrow" r:blip="">
                        <dgm:adjLst>
                          <dgm:adj idx="1" val="0.1098"/>
                          <dgm:adj idx="2" val="19.0387"/>
                          <dgm:adj idx="3" val="150"/>
                          <dgm:adj idx="4" val="180"/>
                          <dgm:adj idx="5" val="0.125"/>
                        </dgm:adjLst>
                      </dgm:shape>
                    </dgm:if>
                    <dgm:else name="Name26">
                      <dgm:shape xmlns:r="http://schemas.openxmlformats.org/officeDocument/2006/relationships" type="circularArrow" r:blip="">
                        <dgm:adjLst>
                          <dgm:adj idx="1" val="0.1098"/>
                          <dgm:adj idx="2" val="19.0387"/>
                          <dgm:adj idx="3" val="75"/>
                          <dgm:adj idx="4" val="180"/>
                          <dgm:adj idx="5" val="0.125"/>
                        </dgm:adjLst>
                      </dgm:shape>
                    </dgm:else>
                  </dgm:choose>
                </dgm:if>
                <dgm:else name="Name27">
                  <dgm:choose name="Name28">
                    <dgm:if name="Name29" axis="followSib" ptType="node" func="cnt" op="equ" val="0">
                      <dgm:choose name="Name30">
                        <dgm:if name="Name31" axis="precedSib" ptType="node" func="cnt" op="equ" val="1">
                          <dgm:shape xmlns:r="http://schemas.openxmlformats.org/officeDocument/2006/relationships" type="blockArc" r:blip="">
                            <dgm:adjLst>
                              <dgm:adj idx="1" val="0"/>
                              <dgm:adj idx="2" val="-45"/>
                              <dgm:adj idx="3" val="0.1274"/>
                            </dgm:adjLst>
                          </dgm:shape>
                        </dgm:if>
                        <dgm:if name="Name32" axis="precedSib" ptType="node" func="cnt" op="equ" val="2">
                          <dgm:shape xmlns:r="http://schemas.openxmlformats.org/officeDocument/2006/relationships" type="blockArc" r:blip="">
                            <dgm:adjLst>
                              <dgm:adj idx="1" val="-135"/>
                              <dgm:adj idx="2" val="180"/>
                              <dgm:adj idx="3" val="0.1274"/>
                            </dgm:adjLst>
                          </dgm:shape>
                        </dgm:if>
                        <dgm:if name="Name33" axis="precedSib" ptType="node" func="cnt" op="equ" val="3">
                          <dgm:shape xmlns:r="http://schemas.openxmlformats.org/officeDocument/2006/relationships" type="blockArc" r:blip="">
                            <dgm:adjLst>
                              <dgm:adj idx="1" val="0"/>
                              <dgm:adj idx="2" val="-45"/>
                              <dgm:adj idx="3" val="0.1274"/>
                            </dgm:adjLst>
                          </dgm:shape>
                        </dgm:if>
                        <dgm:if name="Name34" axis="precedSib" ptType="node" func="cnt" op="equ" val="4">
                          <dgm:shape xmlns:r="http://schemas.openxmlformats.org/officeDocument/2006/relationships" type="blockArc" r:blip="">
                            <dgm:adjLst>
                              <dgm:adj idx="1" val="-135"/>
                              <dgm:adj idx="2" val="180"/>
                              <dgm:adj idx="3" val="0.1274"/>
                            </dgm:adjLst>
                          </dgm:shape>
                        </dgm:if>
                        <dgm:if name="Name35" axis="precedSib" ptType="node" func="cnt" op="equ" val="5">
                          <dgm:shape xmlns:r="http://schemas.openxmlformats.org/officeDocument/2006/relationships" type="blockArc" r:blip="">
                            <dgm:adjLst>
                              <dgm:adj idx="1" val="0"/>
                              <dgm:adj idx="2" val="-45"/>
                              <dgm:adj idx="3" val="0.1274"/>
                            </dgm:adjLst>
                          </dgm:shape>
                        </dgm:if>
                        <dgm:if name="Name36" axis="precedSib" ptType="node" func="cnt" op="equ" val="6">
                          <dgm:shape xmlns:r="http://schemas.openxmlformats.org/officeDocument/2006/relationships" type="blockArc" r:blip="">
                            <dgm:adjLst>
                              <dgm:adj idx="1" val="-135"/>
                              <dgm:adj idx="2" val="180"/>
                              <dgm:adj idx="3" val="0.1274"/>
                            </dgm:adjLst>
                          </dgm:shape>
                        </dgm:if>
                        <dgm:else name="Name37"/>
                      </dgm:choose>
                    </dgm:if>
                    <dgm:else name="Name38">
                      <dgm:choose name="Name39">
                        <dgm:if name="Name40" axis="precedSib" ptType="node" func="cnt" op="equ" val="0">
                          <dgm:shape xmlns:r="http://schemas.openxmlformats.org/officeDocument/2006/relationships" type="blockArc" r:blip="">
                            <dgm:adjLst>
                              <dgm:adj idx="1" val="-133.1632"/>
                              <dgm:adj idx="2" val="65"/>
                              <dgm:adj idx="3" val="0.13"/>
                            </dgm:adjLst>
                          </dgm:shape>
                        </dgm:if>
                        <dgm:if name="Name41" axis="precedSib" ptType="node" func="cnt" op="equ" val="1">
                          <dgm:shape xmlns:r="http://schemas.openxmlformats.org/officeDocument/2006/relationships" type="leftCircularArrow" r:blip="">
                            <dgm:adjLst>
                              <dgm:adj idx="1" val="0.1098"/>
                              <dgm:adj idx="2" val="19.0387"/>
                              <dgm:adj idx="3" val="105"/>
                              <dgm:adj idx="4" val="-45"/>
                              <dgm:adj idx="5" val="0.125"/>
                            </dgm:adjLst>
                          </dgm:shape>
                        </dgm:if>
                        <dgm:if name="Name42" axis="precedSib" ptType="node" func="cnt" op="equ" val="2">
                          <dgm:shape xmlns:r="http://schemas.openxmlformats.org/officeDocument/2006/relationships" type="circularArrow" r:blip="">
                            <dgm:adjLst>
                              <dgm:adj idx="1" val="0.1098"/>
                              <dgm:adj idx="2" val="19.0387"/>
                              <dgm:adj idx="3" val="75"/>
                              <dgm:adj idx="4" val="-135"/>
                              <dgm:adj idx="5" val="0.125"/>
                            </dgm:adjLst>
                          </dgm:shape>
                        </dgm:if>
                        <dgm:if name="Name43" axis="precedSib" ptType="node" func="cnt" op="equ" val="3">
                          <dgm:shape xmlns:r="http://schemas.openxmlformats.org/officeDocument/2006/relationships" type="leftCircularArrow" r:blip="">
                            <dgm:adjLst>
                              <dgm:adj idx="1" val="0.1098"/>
                              <dgm:adj idx="2" val="19.0387"/>
                              <dgm:adj idx="3" val="105"/>
                              <dgm:adj idx="4" val="-45"/>
                              <dgm:adj idx="5" val="0.125"/>
                            </dgm:adjLst>
                          </dgm:shape>
                        </dgm:if>
                        <dgm:if name="Name44" axis="precedSib" ptType="node" func="cnt" op="equ" val="4">
                          <dgm:shape xmlns:r="http://schemas.openxmlformats.org/officeDocument/2006/relationships" type="circularArrow" r:blip="">
                            <dgm:adjLst>
                              <dgm:adj idx="1" val="0.1098"/>
                              <dgm:adj idx="2" val="19.0387"/>
                              <dgm:adj idx="3" val="75"/>
                              <dgm:adj idx="4" val="-135"/>
                              <dgm:adj idx="5" val="0.125"/>
                            </dgm:adjLst>
                          </dgm:shape>
                        </dgm:if>
                        <dgm:if name="Name45" axis="precedSib" ptType="node" func="cnt" op="equ" val="5">
                          <dgm:shape xmlns:r="http://schemas.openxmlformats.org/officeDocument/2006/relationships" type="leftCircularArrow" r:blip="">
                            <dgm:adjLst>
                              <dgm:adj idx="1" val="0.1098"/>
                              <dgm:adj idx="2" val="19.0387"/>
                              <dgm:adj idx="3" val="105"/>
                              <dgm:adj idx="4" val="-45"/>
                              <dgm:adj idx="5" val="0.125"/>
                            </dgm:adjLst>
                          </dgm:shape>
                        </dgm:if>
                        <dgm:if name="Name46" axis="precedSib" ptType="node" func="cnt" op="equ" val="6">
                          <dgm:shape xmlns:r="http://schemas.openxmlformats.org/officeDocument/2006/relationships" type="blockArc" r:blip="">
                            <dgm:adjLst>
                              <dgm:adj idx="1" val="-135"/>
                              <dgm:adj idx="2" val="180"/>
                              <dgm:adj idx="3" val="0.1274"/>
                            </dgm:adjLst>
                          </dgm:shape>
                        </dgm:if>
                        <dgm:else name="Name47"/>
                      </dgm:choose>
                    </dgm:else>
                  </dgm:choose>
                </dgm:else>
              </dgm:choose>
            </dgm:if>
            <dgm:else name="Name48">
              <dgm:choose name="Name49">
                <dgm:if name="Name50" axis="precedSib" ptType="node" func="cnt" op="equ" val="0">
                  <dgm:choose name="Name51">
                    <dgm:if name="Name52" axis="followSib" ptType="node" func="cnt" op="equ" val="0">
                      <dgm:shape xmlns:r="http://schemas.openxmlformats.org/officeDocument/2006/relationships" type="leftCircularArrow" r:blip="">
                        <dgm:adjLst>
                          <dgm:adj idx="1" val="0.1098"/>
                          <dgm:adj idx="2" val="19.0387"/>
                          <dgm:adj idx="3" val="30"/>
                          <dgm:adj idx="4" val="0"/>
                          <dgm:adj idx="5" val="0.125"/>
                        </dgm:adjLst>
                      </dgm:shape>
                    </dgm:if>
                    <dgm:else name="Name53">
                      <dgm:shape xmlns:r="http://schemas.openxmlformats.org/officeDocument/2006/relationships" type="leftCircularArrow" r:blip="">
                        <dgm:adjLst>
                          <dgm:adj idx="1" val="0.1098"/>
                          <dgm:adj idx="2" val="19.0387"/>
                          <dgm:adj idx="3" val="105"/>
                          <dgm:adj idx="4" val="0"/>
                          <dgm:adj idx="5" val="0.125"/>
                        </dgm:adjLst>
                      </dgm:shape>
                    </dgm:else>
                  </dgm:choose>
                </dgm:if>
                <dgm:else name="Name54">
                  <dgm:choose name="Name55">
                    <dgm:if name="Name56" axis="followSib" ptType="node" func="cnt" op="equ" val="0">
                      <dgm:choose name="Name57">
                        <dgm:if name="Name58" axis="precedSib" ptType="node" func="cnt" op="equ" val="1">
                          <dgm:shape xmlns:r="http://schemas.openxmlformats.org/officeDocument/2006/relationships" type="blockArc" r:blip="">
                            <dgm:adjLst>
                              <dgm:adj idx="1" val="-135"/>
                              <dgm:adj idx="2" val="180"/>
                              <dgm:adj idx="3" val="0.1274"/>
                            </dgm:adjLst>
                          </dgm:shape>
                        </dgm:if>
                        <dgm:if name="Name59" axis="precedSib" ptType="node" func="cnt" op="equ" val="2">
                          <dgm:shape xmlns:r="http://schemas.openxmlformats.org/officeDocument/2006/relationships" type="blockArc" r:blip="">
                            <dgm:adjLst>
                              <dgm:adj idx="1" val="0"/>
                              <dgm:adj idx="2" val="-45"/>
                              <dgm:adj idx="3" val="0.1274"/>
                            </dgm:adjLst>
                          </dgm:shape>
                        </dgm:if>
                        <dgm:if name="Name60" axis="precedSib" ptType="node" func="cnt" op="equ" val="3">
                          <dgm:shape xmlns:r="http://schemas.openxmlformats.org/officeDocument/2006/relationships" type="blockArc" r:blip="">
                            <dgm:adjLst>
                              <dgm:adj idx="1" val="-135"/>
                              <dgm:adj idx="2" val="180"/>
                              <dgm:adj idx="3" val="0.1274"/>
                            </dgm:adjLst>
                          </dgm:shape>
                        </dgm:if>
                        <dgm:if name="Name61" axis="precedSib" ptType="node" func="cnt" op="equ" val="4">
                          <dgm:shape xmlns:r="http://schemas.openxmlformats.org/officeDocument/2006/relationships" type="blockArc" r:blip="">
                            <dgm:adjLst>
                              <dgm:adj idx="1" val="0"/>
                              <dgm:adj idx="2" val="-45"/>
                              <dgm:adj idx="3" val="0.1274"/>
                            </dgm:adjLst>
                          </dgm:shape>
                        </dgm:if>
                        <dgm:if name="Name62" axis="precedSib" ptType="node" func="cnt" op="equ" val="5">
                          <dgm:shape xmlns:r="http://schemas.openxmlformats.org/officeDocument/2006/relationships" type="blockArc" r:blip="">
                            <dgm:adjLst>
                              <dgm:adj idx="1" val="-135"/>
                              <dgm:adj idx="2" val="180"/>
                              <dgm:adj idx="3" val="0.1274"/>
                            </dgm:adjLst>
                          </dgm:shape>
                        </dgm:if>
                        <dgm:if name="Name63" axis="precedSib" ptType="node" func="cnt" op="equ" val="6">
                          <dgm:shape xmlns:r="http://schemas.openxmlformats.org/officeDocument/2006/relationships" type="blockArc" r:blip="">
                            <dgm:adjLst>
                              <dgm:adj idx="1" val="0"/>
                              <dgm:adj idx="2" val="-45"/>
                              <dgm:adj idx="3" val="0.1274"/>
                            </dgm:adjLst>
                          </dgm:shape>
                        </dgm:if>
                        <dgm:else name="Name64"/>
                      </dgm:choose>
                    </dgm:if>
                    <dgm:else name="Name65">
                      <dgm:choose name="Name66">
                        <dgm:if name="Name67" axis="precedSib" ptType="node" func="cnt" op="equ" val="0">
                          <dgm:shape xmlns:r="http://schemas.openxmlformats.org/officeDocument/2006/relationships" type="blockArc" r:blip="">
                            <dgm:adjLst>
                              <dgm:adj idx="1" val="-133.1632"/>
                              <dgm:adj idx="2" val="65"/>
                              <dgm:adj idx="3" val="0.13"/>
                            </dgm:adjLst>
                          </dgm:shape>
                        </dgm:if>
                        <dgm:if name="Name68" axis="precedSib" ptType="node" func="cnt" op="equ" val="1">
                          <dgm:shape xmlns:r="http://schemas.openxmlformats.org/officeDocument/2006/relationships" type="circularArrow" r:blip="">
                            <dgm:adjLst>
                              <dgm:adj idx="1" val="0.1098"/>
                              <dgm:adj idx="2" val="19.0387"/>
                              <dgm:adj idx="3" val="75"/>
                              <dgm:adj idx="4" val="-135"/>
                              <dgm:adj idx="5" val="0.125"/>
                            </dgm:adjLst>
                          </dgm:shape>
                        </dgm:if>
                        <dgm:if name="Name69" axis="precedSib" ptType="node" func="cnt" op="equ" val="2">
                          <dgm:shape xmlns:r="http://schemas.openxmlformats.org/officeDocument/2006/relationships" type="leftCircularArrow" r:blip="">
                            <dgm:adjLst>
                              <dgm:adj idx="1" val="0.1098"/>
                              <dgm:adj idx="2" val="19.0387"/>
                              <dgm:adj idx="3" val="105"/>
                              <dgm:adj idx="4" val="-45"/>
                              <dgm:adj idx="5" val="0.125"/>
                            </dgm:adjLst>
                          </dgm:shape>
                        </dgm:if>
                        <dgm:if name="Name70" axis="precedSib" ptType="node" func="cnt" op="equ" val="3">
                          <dgm:shape xmlns:r="http://schemas.openxmlformats.org/officeDocument/2006/relationships" type="circularArrow" r:blip="">
                            <dgm:adjLst>
                              <dgm:adj idx="1" val="0.1098"/>
                              <dgm:adj idx="2" val="19.0387"/>
                              <dgm:adj idx="3" val="75"/>
                              <dgm:adj idx="4" val="-135"/>
                              <dgm:adj idx="5" val="0.125"/>
                            </dgm:adjLst>
                          </dgm:shape>
                        </dgm:if>
                        <dgm:if name="Name71" axis="precedSib" ptType="node" func="cnt" op="equ" val="4">
                          <dgm:shape xmlns:r="http://schemas.openxmlformats.org/officeDocument/2006/relationships" type="leftCircularArrow" r:blip="">
                            <dgm:adjLst>
                              <dgm:adj idx="1" val="0.1098"/>
                              <dgm:adj idx="2" val="19.0387"/>
                              <dgm:adj idx="3" val="105"/>
                              <dgm:adj idx="4" val="-45"/>
                              <dgm:adj idx="5" val="0.125"/>
                            </dgm:adjLst>
                          </dgm:shape>
                        </dgm:if>
                        <dgm:if name="Name72" axis="precedSib" ptType="node" func="cnt" op="equ" val="5">
                          <dgm:shape xmlns:r="http://schemas.openxmlformats.org/officeDocument/2006/relationships" type="circularArrow" r:blip="">
                            <dgm:adjLst>
                              <dgm:adj idx="1" val="0.1098"/>
                              <dgm:adj idx="2" val="19.0387"/>
                              <dgm:adj idx="3" val="75"/>
                              <dgm:adj idx="4" val="-135"/>
                              <dgm:adj idx="5" val="0.125"/>
                            </dgm:adjLst>
                          </dgm:shape>
                        </dgm:if>
                        <dgm:if name="Name73" axis="precedSib" ptType="node" func="cnt" op="equ" val="6">
                          <dgm:shape xmlns:r="http://schemas.openxmlformats.org/officeDocument/2006/relationships" type="blockArc" r:blip="">
                            <dgm:adjLst>
                              <dgm:adj idx="1" val="0"/>
                              <dgm:adj idx="2" val="-45"/>
                              <dgm:adj idx="3" val="0.1274"/>
                            </dgm:adjLst>
                          </dgm:shape>
                        </dgm:if>
                        <dgm:else name="Name74"/>
                      </dgm:choose>
                    </dgm:else>
                  </dgm:choose>
                </dgm:else>
              </dgm:choose>
            </dgm:else>
          </dgm:choose>
          <dgm:presOf/>
        </dgm:layoutNode>
      </dgm:forEach>
    </dgm:forEach>
    <dgm:forEach name="Name75" axis="ch" ptType="node" cnt="1">
      <dgm:layoutNode name="Accent1">
        <dgm:alg type="sp"/>
        <dgm:shape xmlns:r="http://schemas.openxmlformats.org/officeDocument/2006/relationships" r:blip="">
          <dgm:adjLst/>
        </dgm:shape>
        <dgm:presOf/>
        <dgm:constrLst/>
        <dgm:forEach name="Name76" ref="accentRepeat"/>
      </dgm:layoutNode>
      <dgm:choose name="Name77">
        <dgm:if name="Name78" axis="ch" ptType="node" func="cnt" op="gte" val="1">
          <dgm:layoutNode name="Child1"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79"/>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0" axis="ch" ptType="node" st="2" cnt="1">
      <dgm:layoutNode name="Accent2">
        <dgm:alg type="sp"/>
        <dgm:shape xmlns:r="http://schemas.openxmlformats.org/officeDocument/2006/relationships" r:blip="">
          <dgm:adjLst/>
        </dgm:shape>
        <dgm:presOf/>
        <dgm:constrLst/>
        <dgm:forEach name="Name81" ref="accentRepeat"/>
      </dgm:layoutNode>
      <dgm:choose name="Name82">
        <dgm:if name="Name83" axis="ch" ptType="node" func="cnt" op="gte" val="1">
          <dgm:layoutNode name="Child2"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4"/>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choose name="Name87">
        <dgm:if name="Name88" axis="ch" ptType="node" func="cnt" op="gte" val="1">
          <dgm:layoutNode name="Child3"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9"/>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0" axis="ch" ptType="node" st="4" cnt="1">
      <dgm:layoutNode name="Accent4">
        <dgm:alg type="sp"/>
        <dgm:shape xmlns:r="http://schemas.openxmlformats.org/officeDocument/2006/relationships" r:blip="">
          <dgm:adjLst/>
        </dgm:shape>
        <dgm:presOf/>
        <dgm:constrLst/>
        <dgm:forEach name="Name91" ref="accentRepeat"/>
      </dgm:layoutNode>
      <dgm:choose name="Name92">
        <dgm:if name="Name93" axis="ch" ptType="node" func="cnt" op="gte" val="1">
          <dgm:layoutNode name="Child4"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5" axis="ch" ptType="node" st="5" cnt="1">
      <dgm:layoutNode name="Accent5">
        <dgm:alg type="sp"/>
        <dgm:shape xmlns:r="http://schemas.openxmlformats.org/officeDocument/2006/relationships" r:blip="">
          <dgm:adjLst/>
        </dgm:shape>
        <dgm:presOf/>
        <dgm:constrLst/>
        <dgm:forEach name="Name96" ref="accentRepeat"/>
      </dgm:layoutNode>
      <dgm:choose name="Name97">
        <dgm:if name="Name98" axis="ch" ptType="node" func="cnt" op="gte" val="1">
          <dgm:layoutNode name="Child5"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9"/>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0" axis="ch" ptType="node" st="6" cnt="1">
      <dgm:layoutNode name="Accent6">
        <dgm:alg type="sp"/>
        <dgm:shape xmlns:r="http://schemas.openxmlformats.org/officeDocument/2006/relationships" r:blip="">
          <dgm:adjLst/>
        </dgm:shape>
        <dgm:presOf/>
        <dgm:constrLst/>
        <dgm:forEach name="Name101" ref="accentRepeat"/>
      </dgm:layoutNode>
      <dgm:choose name="Name102">
        <dgm:if name="Name103" axis="ch" ptType="node" func="cnt" op="gte" val="1">
          <dgm:layoutNode name="Child6"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4"/>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5" axis="ch" ptType="node" st="7" cnt="1">
      <dgm:layoutNode name="Accent7">
        <dgm:alg type="sp"/>
        <dgm:shape xmlns:r="http://schemas.openxmlformats.org/officeDocument/2006/relationships" r:blip="">
          <dgm:adjLst/>
        </dgm:shape>
        <dgm:presOf/>
        <dgm:constrLst/>
        <dgm:forEach name="Name106" ref="accentRepeat"/>
      </dgm:layoutNode>
      <dgm:choose name="Name107">
        <dgm:if name="Name108" axis="ch" ptType="node" func="cnt" op="gte" val="1">
          <dgm:layoutNode name="Child7"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9"/>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layoutNode>
</dgm:layoutDef>
</file>

<file path=ppt/diagrams/layout3.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F7F2343-6E19-4BA8-84A9-CBA79AE494B2}" type="datetimeFigureOut">
              <a:rPr lang="en-US" smtClean="0"/>
              <a:t>7/24/2020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8933865-EA1E-40FB-8FD7-CE6CB4C385BC}" type="slidenum">
              <a:rPr lang="en-US" smtClean="0"/>
              <a:t>‹#›</a:t>
            </a:fld>
            <a:endParaRPr lang="en-US"/>
          </a:p>
        </p:txBody>
      </p:sp>
    </p:spTree>
    <p:extLst>
      <p:ext uri="{BB962C8B-B14F-4D97-AF65-F5344CB8AC3E}">
        <p14:creationId xmlns:p14="http://schemas.microsoft.com/office/powerpoint/2010/main" val="29607836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CD49DB1-CF9B-2D4C-BCA2-7748C581686D}" type="slidenum">
              <a:rPr lang="en-US" smtClean="0"/>
              <a:pPr/>
              <a:t>1</a:t>
            </a:fld>
            <a:endParaRPr lang="en-US" dirty="0"/>
          </a:p>
        </p:txBody>
      </p:sp>
    </p:spTree>
    <p:extLst>
      <p:ext uri="{BB962C8B-B14F-4D97-AF65-F5344CB8AC3E}">
        <p14:creationId xmlns:p14="http://schemas.microsoft.com/office/powerpoint/2010/main" val="8695586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Here is an example of testing how multiple algorithms perform at labeling the emotion in one tricky text: ‘I’m not afraid of failing’ </a:t>
            </a:r>
          </a:p>
          <a:p>
            <a:r>
              <a:rPr lang="en-US" sz="1200" kern="1200" dirty="0">
                <a:solidFill>
                  <a:schemeClr val="tx1"/>
                </a:solidFill>
                <a:effectLst/>
                <a:latin typeface="+mn-lt"/>
                <a:ea typeface="+mn-ea"/>
                <a:cs typeface="+mn-cs"/>
              </a:rPr>
              <a:t>both algorithms were able to correctly label the emotion as positive. </a:t>
            </a:r>
          </a:p>
          <a:p>
            <a:endParaRPr lang="en-US" dirty="0"/>
          </a:p>
        </p:txBody>
      </p:sp>
      <p:sp>
        <p:nvSpPr>
          <p:cNvPr id="4" name="Slide Number Placeholder 3"/>
          <p:cNvSpPr>
            <a:spLocks noGrp="1"/>
          </p:cNvSpPr>
          <p:nvPr>
            <p:ph type="sldNum" sz="quarter" idx="10"/>
          </p:nvPr>
        </p:nvSpPr>
        <p:spPr/>
        <p:txBody>
          <a:bodyPr/>
          <a:lstStyle/>
          <a:p>
            <a:fld id="{C8933865-EA1E-40FB-8FD7-CE6CB4C385BC}" type="slidenum">
              <a:rPr lang="en-US" smtClean="0"/>
              <a:t>11</a:t>
            </a:fld>
            <a:endParaRPr lang="en-US"/>
          </a:p>
        </p:txBody>
      </p:sp>
    </p:spTree>
    <p:extLst>
      <p:ext uri="{BB962C8B-B14F-4D97-AF65-F5344CB8AC3E}">
        <p14:creationId xmlns:p14="http://schemas.microsoft.com/office/powerpoint/2010/main" val="24526793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scientists do not typically build front ends,</a:t>
            </a:r>
            <a:r>
              <a:rPr lang="en-US" baseline="0" dirty="0"/>
              <a:t> but bringing front end prototypes into data science has potential. It can speed time to prototype, facilitate communication with the business, allow data science concerns to be reflected in design (including facilitating user inputs and interactivity), and reduce project cost, while using a Python-based framework may have advantages for integration. </a:t>
            </a:r>
            <a:r>
              <a:rPr lang="en-US" baseline="0" dirty="0" err="1"/>
              <a:t>Streamlit</a:t>
            </a:r>
            <a:r>
              <a:rPr lang="en-US" baseline="0" dirty="0"/>
              <a:t> is one of the easiest to learn, which we did specifically for the Hackathon, but for another iteration we could consider Dash, Flask, or Django.</a:t>
            </a:r>
            <a:endParaRPr lang="en-US" dirty="0"/>
          </a:p>
        </p:txBody>
      </p:sp>
      <p:sp>
        <p:nvSpPr>
          <p:cNvPr id="4" name="Slide Number Placeholder 3"/>
          <p:cNvSpPr>
            <a:spLocks noGrp="1"/>
          </p:cNvSpPr>
          <p:nvPr>
            <p:ph type="sldNum" sz="quarter" idx="10"/>
          </p:nvPr>
        </p:nvSpPr>
        <p:spPr/>
        <p:txBody>
          <a:bodyPr/>
          <a:lstStyle/>
          <a:p>
            <a:fld id="{C8933865-EA1E-40FB-8FD7-CE6CB4C385BC}" type="slidenum">
              <a:rPr lang="en-US" smtClean="0"/>
              <a:t>12</a:t>
            </a:fld>
            <a:endParaRPr lang="en-US"/>
          </a:p>
        </p:txBody>
      </p:sp>
    </p:spTree>
    <p:extLst>
      <p:ext uri="{BB962C8B-B14F-4D97-AF65-F5344CB8AC3E}">
        <p14:creationId xmlns:p14="http://schemas.microsoft.com/office/powerpoint/2010/main" val="25803592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business analyst wants to be able to interact directly with the data.</a:t>
            </a:r>
          </a:p>
          <a:p>
            <a:r>
              <a:rPr lang="en-US" sz="1200" kern="1200" dirty="0">
                <a:solidFill>
                  <a:schemeClr val="tx1"/>
                </a:solidFill>
                <a:effectLst/>
                <a:latin typeface="+mn-lt"/>
                <a:ea typeface="+mn-ea"/>
                <a:cs typeface="+mn-cs"/>
              </a:rPr>
              <a:t>Here, the data is synthetic as use of UPS data is not allowed in the Hackathon.</a:t>
            </a:r>
          </a:p>
          <a:p>
            <a:r>
              <a:rPr lang="en-US" sz="1200" kern="1200" dirty="0">
                <a:solidFill>
                  <a:schemeClr val="tx1"/>
                </a:solidFill>
                <a:effectLst/>
                <a:latin typeface="+mn-lt"/>
                <a:ea typeface="+mn-ea"/>
                <a:cs typeface="+mn-cs"/>
              </a:rPr>
              <a:t>The raw data can be accessed in this interactive </a:t>
            </a:r>
            <a:r>
              <a:rPr lang="en-US" sz="1200" kern="1200" dirty="0" err="1">
                <a:solidFill>
                  <a:schemeClr val="tx1"/>
                </a:solidFill>
                <a:effectLst/>
                <a:latin typeface="+mn-lt"/>
                <a:ea typeface="+mn-ea"/>
                <a:cs typeface="+mn-cs"/>
              </a:rPr>
              <a:t>dataframe</a:t>
            </a:r>
            <a:r>
              <a:rPr lang="en-US" sz="1200" kern="1200" dirty="0">
                <a:solidFill>
                  <a:schemeClr val="tx1"/>
                </a:solidFill>
                <a:effectLst/>
                <a:latin typeface="+mn-lt"/>
                <a:ea typeface="+mn-ea"/>
                <a:cs typeface="+mn-cs"/>
              </a:rPr>
              <a:t>, you can choose which columns to display.</a:t>
            </a:r>
          </a:p>
          <a:p>
            <a:r>
              <a:rPr lang="en-US" sz="1200" kern="1200" dirty="0">
                <a:solidFill>
                  <a:schemeClr val="tx1"/>
                </a:solidFill>
                <a:effectLst/>
                <a:latin typeface="+mn-lt"/>
                <a:ea typeface="+mn-ea"/>
                <a:cs typeface="+mn-cs"/>
              </a:rPr>
              <a:t>To identify which calls deserve further attention, we sort by sentiment. If you would like to drill down on a call, you can enter the call number, listen to the call, view the transcription, and record your notes for follow-up here.</a:t>
            </a:r>
          </a:p>
          <a:p>
            <a:r>
              <a:rPr lang="en-US" sz="1200" kern="1200" dirty="0">
                <a:solidFill>
                  <a:schemeClr val="tx1"/>
                </a:solidFill>
                <a:effectLst/>
                <a:latin typeface="+mn-lt"/>
                <a:ea typeface="+mn-ea"/>
                <a:cs typeface="+mn-cs"/>
              </a:rPr>
              <a:t>Call sentiment can be tracked by customer, shipment, or consignee characteristics to reveal in which groups we have customer experience concerns.</a:t>
            </a:r>
          </a:p>
          <a:p>
            <a:r>
              <a:rPr lang="en-US" sz="1200" kern="1200" dirty="0">
                <a:solidFill>
                  <a:schemeClr val="tx1"/>
                </a:solidFill>
                <a:effectLst/>
                <a:latin typeface="+mn-lt"/>
                <a:ea typeface="+mn-ea"/>
                <a:cs typeface="+mn-cs"/>
              </a:rPr>
              <a:t>A word cloud is a window into the content of the call. </a:t>
            </a:r>
            <a:r>
              <a:rPr lang="en-US" sz="1200" kern="1200" dirty="0" err="1">
                <a:solidFill>
                  <a:schemeClr val="tx1"/>
                </a:solidFill>
                <a:effectLst/>
                <a:latin typeface="+mn-lt"/>
                <a:ea typeface="+mn-ea"/>
                <a:cs typeface="+mn-cs"/>
              </a:rPr>
              <a:t>Streamlit</a:t>
            </a:r>
            <a:r>
              <a:rPr lang="en-US" sz="1200" kern="1200" dirty="0">
                <a:solidFill>
                  <a:schemeClr val="tx1"/>
                </a:solidFill>
                <a:effectLst/>
                <a:latin typeface="+mn-lt"/>
                <a:ea typeface="+mn-ea"/>
                <a:cs typeface="+mn-cs"/>
              </a:rPr>
              <a:t> allows us to update the word cloud according to the sentiment.</a:t>
            </a:r>
          </a:p>
          <a:p>
            <a:r>
              <a:rPr lang="en-US" sz="1200" kern="1200" dirty="0">
                <a:solidFill>
                  <a:schemeClr val="tx1"/>
                </a:solidFill>
                <a:effectLst/>
                <a:latin typeface="+mn-lt"/>
                <a:ea typeface="+mn-ea"/>
                <a:cs typeface="+mn-cs"/>
              </a:rPr>
              <a:t>We can also track the sentiment of the calls by location and months into </a:t>
            </a:r>
            <a:r>
              <a:rPr lang="en-US" sz="1200" kern="1200" dirty="0" err="1">
                <a:solidFill>
                  <a:schemeClr val="tx1"/>
                </a:solidFill>
                <a:effectLst/>
                <a:latin typeface="+mn-lt"/>
                <a:ea typeface="+mn-ea"/>
                <a:cs typeface="+mn-cs"/>
              </a:rPr>
              <a:t>Covid</a:t>
            </a:r>
            <a:r>
              <a:rPr lang="en-US" sz="1200" kern="1200" dirty="0">
                <a:solidFill>
                  <a:schemeClr val="tx1"/>
                </a:solidFill>
                <a:effectLst/>
                <a:latin typeface="+mn-lt"/>
                <a:ea typeface="+mn-ea"/>
                <a:cs typeface="+mn-cs"/>
              </a:rPr>
              <a:t>, and with real data these points would update.</a:t>
            </a:r>
          </a:p>
          <a:p>
            <a:endParaRPr lang="en-US" dirty="0"/>
          </a:p>
        </p:txBody>
      </p:sp>
      <p:sp>
        <p:nvSpPr>
          <p:cNvPr id="4" name="Slide Number Placeholder 3"/>
          <p:cNvSpPr>
            <a:spLocks noGrp="1"/>
          </p:cNvSpPr>
          <p:nvPr>
            <p:ph type="sldNum" sz="quarter" idx="10"/>
          </p:nvPr>
        </p:nvSpPr>
        <p:spPr/>
        <p:txBody>
          <a:bodyPr/>
          <a:lstStyle/>
          <a:p>
            <a:fld id="{C8933865-EA1E-40FB-8FD7-CE6CB4C385BC}" type="slidenum">
              <a:rPr lang="en-US" smtClean="0"/>
              <a:t>13</a:t>
            </a:fld>
            <a:endParaRPr lang="en-US"/>
          </a:p>
        </p:txBody>
      </p:sp>
    </p:spTree>
    <p:extLst>
      <p:ext uri="{BB962C8B-B14F-4D97-AF65-F5344CB8AC3E}">
        <p14:creationId xmlns:p14="http://schemas.microsoft.com/office/powerpoint/2010/main" val="21357296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Project roadmap script: -After showing our business case, we will show you the architecture we designed. We coded and implemented 3 artificial intelligence solutions: voice emotion detection, conversion of speech to text, and sentiment analysis of text. We present these in a </a:t>
            </a:r>
            <a:r>
              <a:rPr lang="en-US" sz="1200" b="0" i="0" kern="1200" dirty="0" err="1">
                <a:solidFill>
                  <a:schemeClr val="tx1"/>
                </a:solidFill>
                <a:effectLst/>
                <a:latin typeface="+mn-lt"/>
                <a:ea typeface="+mn-ea"/>
                <a:cs typeface="+mn-cs"/>
              </a:rPr>
              <a:t>Streamlit</a:t>
            </a:r>
            <a:r>
              <a:rPr lang="en-US" sz="1200" b="0" i="0" kern="1200" dirty="0">
                <a:solidFill>
                  <a:schemeClr val="tx1"/>
                </a:solidFill>
                <a:effectLst/>
                <a:latin typeface="+mn-lt"/>
                <a:ea typeface="+mn-ea"/>
                <a:cs typeface="+mn-cs"/>
              </a:rPr>
              <a:t> web app.</a:t>
            </a: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C8933865-EA1E-40FB-8FD7-CE6CB4C385BC}" type="slidenum">
              <a:rPr lang="en-US" smtClean="0"/>
              <a:t>2</a:t>
            </a:fld>
            <a:endParaRPr lang="en-US"/>
          </a:p>
        </p:txBody>
      </p:sp>
    </p:spTree>
    <p:extLst>
      <p:ext uri="{BB962C8B-B14F-4D97-AF65-F5344CB8AC3E}">
        <p14:creationId xmlns:p14="http://schemas.microsoft.com/office/powerpoint/2010/main" val="6424204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UPS’s motto is: Customer First, People Led, Innovation Driven.</a:t>
            </a:r>
          </a:p>
          <a:p>
            <a:r>
              <a:rPr lang="en-US" sz="1200" b="0" i="0" kern="1200" dirty="0">
                <a:solidFill>
                  <a:schemeClr val="tx1"/>
                </a:solidFill>
                <a:effectLst/>
                <a:latin typeface="+mn-lt"/>
                <a:ea typeface="+mn-ea"/>
                <a:cs typeface="+mn-cs"/>
              </a:rPr>
              <a:t> </a:t>
            </a:r>
          </a:p>
          <a:p>
            <a:r>
              <a:rPr lang="en-US" sz="1200" b="0" i="0" kern="1200" dirty="0">
                <a:solidFill>
                  <a:schemeClr val="tx1"/>
                </a:solidFill>
                <a:effectLst/>
                <a:latin typeface="+mn-lt"/>
                <a:ea typeface="+mn-ea"/>
                <a:cs typeface="+mn-cs"/>
              </a:rPr>
              <a:t>We want to listen to our customers – literally *listen* - to how we can avoid churn and improve customer experience.</a:t>
            </a:r>
          </a:p>
        </p:txBody>
      </p:sp>
      <p:sp>
        <p:nvSpPr>
          <p:cNvPr id="4" name="Slide Number Placeholder 3"/>
          <p:cNvSpPr>
            <a:spLocks noGrp="1"/>
          </p:cNvSpPr>
          <p:nvPr>
            <p:ph type="sldNum" sz="quarter" idx="10"/>
          </p:nvPr>
        </p:nvSpPr>
        <p:spPr/>
        <p:txBody>
          <a:bodyPr/>
          <a:lstStyle/>
          <a:p>
            <a:fld id="{C8933865-EA1E-40FB-8FD7-CE6CB4C385BC}" type="slidenum">
              <a:rPr lang="en-US" smtClean="0"/>
              <a:t>3</a:t>
            </a:fld>
            <a:endParaRPr lang="en-US"/>
          </a:p>
        </p:txBody>
      </p:sp>
    </p:spTree>
    <p:extLst>
      <p:ext uri="{BB962C8B-B14F-4D97-AF65-F5344CB8AC3E}">
        <p14:creationId xmlns:p14="http://schemas.microsoft.com/office/powerpoint/2010/main" val="41343099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Existing customer experience initiatives are improving our bottom line. Expanding our analytics on the *voice* of the customer can help. </a:t>
            </a:r>
          </a:p>
          <a:p>
            <a:r>
              <a:rPr lang="en-US" sz="1200" b="0" i="0" kern="1200" dirty="0">
                <a:solidFill>
                  <a:schemeClr val="tx1"/>
                </a:solidFill>
                <a:effectLst/>
                <a:latin typeface="+mn-lt"/>
                <a:ea typeface="+mn-ea"/>
                <a:cs typeface="+mn-cs"/>
              </a:rPr>
              <a:t> </a:t>
            </a:r>
          </a:p>
          <a:p>
            <a:r>
              <a:rPr lang="en-US" sz="1200" b="0" i="0" kern="1200" dirty="0">
                <a:solidFill>
                  <a:schemeClr val="tx1"/>
                </a:solidFill>
                <a:effectLst/>
                <a:latin typeface="+mn-lt"/>
                <a:ea typeface="+mn-ea"/>
                <a:cs typeface="+mn-cs"/>
              </a:rPr>
              <a:t>UPS’ current analytics platform leverages the Verint platform. 10 million calls are transcribed, with covered languages expanding. It does report text-based sentiment, but we understand that it does not directly analyze audio. </a:t>
            </a:r>
          </a:p>
          <a:p>
            <a:r>
              <a:rPr lang="en-US" sz="1200" b="0" i="0" kern="1200" dirty="0">
                <a:solidFill>
                  <a:schemeClr val="tx1"/>
                </a:solidFill>
                <a:effectLst/>
                <a:latin typeface="+mn-lt"/>
                <a:ea typeface="+mn-ea"/>
                <a:cs typeface="+mn-cs"/>
              </a:rPr>
              <a:t> </a:t>
            </a:r>
          </a:p>
          <a:p>
            <a:r>
              <a:rPr lang="en-US" sz="1200" b="0" i="0" kern="1200" dirty="0">
                <a:solidFill>
                  <a:schemeClr val="tx1"/>
                </a:solidFill>
                <a:effectLst/>
                <a:latin typeface="+mn-lt"/>
                <a:ea typeface="+mn-ea"/>
                <a:cs typeface="+mn-cs"/>
              </a:rPr>
              <a:t>Our Hackathon work demonstrates that UPS has in-house the technical capabilities to produce customized and flexible solutions to UPS business cases involving audio and text.</a:t>
            </a:r>
          </a:p>
        </p:txBody>
      </p:sp>
      <p:sp>
        <p:nvSpPr>
          <p:cNvPr id="4" name="Slide Number Placeholder 3"/>
          <p:cNvSpPr>
            <a:spLocks noGrp="1"/>
          </p:cNvSpPr>
          <p:nvPr>
            <p:ph type="sldNum" sz="quarter" idx="5"/>
          </p:nvPr>
        </p:nvSpPr>
        <p:spPr/>
        <p:txBody>
          <a:bodyPr/>
          <a:lstStyle/>
          <a:p>
            <a:fld id="{C8933865-EA1E-40FB-8FD7-CE6CB4C385BC}" type="slidenum">
              <a:rPr lang="en-US" smtClean="0"/>
              <a:t>4</a:t>
            </a:fld>
            <a:endParaRPr lang="en-US"/>
          </a:p>
        </p:txBody>
      </p:sp>
    </p:spTree>
    <p:extLst>
      <p:ext uri="{BB962C8B-B14F-4D97-AF65-F5344CB8AC3E}">
        <p14:creationId xmlns:p14="http://schemas.microsoft.com/office/powerpoint/2010/main" val="34079746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For the Hackathon we focused only on analyzing calls after they occur. However, this work can be extended in many ways:</a:t>
            </a:r>
          </a:p>
          <a:p>
            <a:r>
              <a:rPr lang="en-US" sz="1200" b="0" i="0" kern="1200" dirty="0">
                <a:solidFill>
                  <a:schemeClr val="tx1"/>
                </a:solidFill>
                <a:effectLst/>
                <a:latin typeface="+mn-lt"/>
                <a:ea typeface="+mn-ea"/>
                <a:cs typeface="+mn-cs"/>
              </a:rPr>
              <a:t>•Incorporating voiced emotion with post-call surveys</a:t>
            </a:r>
          </a:p>
          <a:p>
            <a:r>
              <a:rPr lang="en-US" sz="1200" b="0" i="0" kern="1200" dirty="0">
                <a:solidFill>
                  <a:schemeClr val="tx1"/>
                </a:solidFill>
                <a:effectLst/>
                <a:latin typeface="+mn-lt"/>
                <a:ea typeface="+mn-ea"/>
                <a:cs typeface="+mn-cs"/>
              </a:rPr>
              <a:t>•Offering real-time agent assistance</a:t>
            </a:r>
          </a:p>
          <a:p>
            <a:r>
              <a:rPr lang="en-US" sz="1200" b="0" i="0" kern="1200" dirty="0">
                <a:solidFill>
                  <a:schemeClr val="tx1"/>
                </a:solidFill>
                <a:effectLst/>
                <a:latin typeface="+mn-lt"/>
                <a:ea typeface="+mn-ea"/>
                <a:cs typeface="+mn-cs"/>
              </a:rPr>
              <a:t>•Agent monitoring, evaluation, and script improvement</a:t>
            </a:r>
          </a:p>
          <a:p>
            <a:r>
              <a:rPr lang="en-US" sz="1200" b="0" i="0" kern="1200" dirty="0">
                <a:solidFill>
                  <a:schemeClr val="tx1"/>
                </a:solidFill>
                <a:effectLst/>
                <a:latin typeface="+mn-lt"/>
                <a:ea typeface="+mn-ea"/>
                <a:cs typeface="+mn-cs"/>
              </a:rPr>
              <a:t>•The data from the calls can be used to improve the UPS Chatbot and social media services</a:t>
            </a:r>
          </a:p>
          <a:p>
            <a:r>
              <a:rPr lang="en-US" sz="1200" b="0" i="0" kern="1200" dirty="0">
                <a:solidFill>
                  <a:schemeClr val="tx1"/>
                </a:solidFill>
                <a:effectLst/>
                <a:latin typeface="+mn-lt"/>
                <a:ea typeface="+mn-ea"/>
                <a:cs typeface="+mn-cs"/>
              </a:rPr>
              <a:t>•Support diverting calls to alternate channels</a:t>
            </a:r>
          </a:p>
          <a:p>
            <a:r>
              <a:rPr lang="en-US" sz="1200" b="0" i="0" kern="1200" dirty="0">
                <a:solidFill>
                  <a:schemeClr val="tx1"/>
                </a:solidFill>
                <a:effectLst/>
                <a:latin typeface="+mn-lt"/>
                <a:ea typeface="+mn-ea"/>
                <a:cs typeface="+mn-cs"/>
              </a:rPr>
              <a:t>•Continue customization by sharing information with Operations, Marketing, and Sales</a:t>
            </a:r>
          </a:p>
        </p:txBody>
      </p:sp>
      <p:sp>
        <p:nvSpPr>
          <p:cNvPr id="4" name="Slide Number Placeholder 3"/>
          <p:cNvSpPr>
            <a:spLocks noGrp="1"/>
          </p:cNvSpPr>
          <p:nvPr>
            <p:ph type="sldNum" sz="quarter" idx="5"/>
          </p:nvPr>
        </p:nvSpPr>
        <p:spPr/>
        <p:txBody>
          <a:bodyPr/>
          <a:lstStyle/>
          <a:p>
            <a:fld id="{C8933865-EA1E-40FB-8FD7-CE6CB4C385BC}" type="slidenum">
              <a:rPr lang="en-US" smtClean="0"/>
              <a:t>5</a:t>
            </a:fld>
            <a:endParaRPr lang="en-US"/>
          </a:p>
        </p:txBody>
      </p:sp>
    </p:spTree>
    <p:extLst>
      <p:ext uri="{BB962C8B-B14F-4D97-AF65-F5344CB8AC3E}">
        <p14:creationId xmlns:p14="http://schemas.microsoft.com/office/powerpoint/2010/main" val="8311020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product enables:</a:t>
            </a:r>
          </a:p>
          <a:p>
            <a:r>
              <a:rPr lang="en-US" dirty="0"/>
              <a:t>*identification</a:t>
            </a:r>
            <a:r>
              <a:rPr lang="en-US" baseline="0" dirty="0"/>
              <a:t> of customers at risk for churn </a:t>
            </a:r>
          </a:p>
          <a:p>
            <a:r>
              <a:rPr lang="en-US" baseline="0" dirty="0"/>
              <a:t>*identify content of calls</a:t>
            </a:r>
          </a:p>
          <a:p>
            <a:pPr marL="171450" indent="-171450">
              <a:buFont typeface="Arial" panose="020B0604020202020204" pitchFamily="34" charset="0"/>
              <a:buChar char="•"/>
            </a:pPr>
            <a:r>
              <a:rPr lang="en-US" baseline="0" dirty="0"/>
              <a:t>Monitor customer sentiment over time and place and by characteristics of customers and shipments</a:t>
            </a:r>
          </a:p>
          <a:p>
            <a:pPr marL="171450" indent="-171450">
              <a:buFont typeface="Arial" panose="020B0604020202020204" pitchFamily="34" charset="0"/>
              <a:buChar char="•"/>
            </a:pPr>
            <a:r>
              <a:rPr lang="en-US" baseline="0" dirty="0"/>
              <a:t>Improve call center operations to build stronger script for training agents</a:t>
            </a:r>
            <a:endParaRPr lang="en-US" dirty="0"/>
          </a:p>
        </p:txBody>
      </p:sp>
      <p:sp>
        <p:nvSpPr>
          <p:cNvPr id="4" name="Slide Number Placeholder 3"/>
          <p:cNvSpPr>
            <a:spLocks noGrp="1"/>
          </p:cNvSpPr>
          <p:nvPr>
            <p:ph type="sldNum" sz="quarter" idx="10"/>
          </p:nvPr>
        </p:nvSpPr>
        <p:spPr/>
        <p:txBody>
          <a:bodyPr/>
          <a:lstStyle/>
          <a:p>
            <a:fld id="{C8933865-EA1E-40FB-8FD7-CE6CB4C385BC}" type="slidenum">
              <a:rPr lang="en-US" smtClean="0"/>
              <a:t>6</a:t>
            </a:fld>
            <a:endParaRPr lang="en-US"/>
          </a:p>
        </p:txBody>
      </p:sp>
    </p:spTree>
    <p:extLst>
      <p:ext uri="{BB962C8B-B14F-4D97-AF65-F5344CB8AC3E}">
        <p14:creationId xmlns:p14="http://schemas.microsoft.com/office/powerpoint/2010/main" val="1364293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dirty="0"/>
              <a:t>Thanks </a:t>
            </a:r>
            <a:r>
              <a:rPr lang="en-US" dirty="0" err="1"/>
              <a:t>Sayali</a:t>
            </a:r>
            <a:r>
              <a:rPr lang="en-US" dirty="0"/>
              <a:t> for the introduction. About the architecture of the product, In AI Algorithms side:  </a:t>
            </a:r>
          </a:p>
          <a:p>
            <a:pPr>
              <a:defRPr/>
            </a:pPr>
            <a:r>
              <a:rPr lang="en-US" dirty="0"/>
              <a:t>•We first extract voice features out of customer </a:t>
            </a:r>
            <a:r>
              <a:rPr lang="en-US" baseline="0" dirty="0"/>
              <a:t>audio </a:t>
            </a:r>
            <a:r>
              <a:rPr lang="en-US" dirty="0"/>
              <a:t>and use </a:t>
            </a:r>
            <a:r>
              <a:rPr lang="en-US" baseline="0" dirty="0"/>
              <a:t>those features to </a:t>
            </a:r>
            <a:r>
              <a:rPr lang="en-US" dirty="0"/>
              <a:t>predict the emotions of the speaker</a:t>
            </a:r>
            <a:endParaRPr lang="en-US" dirty="0">
              <a:cs typeface="Calibri"/>
            </a:endParaRPr>
          </a:p>
          <a:p>
            <a:pPr>
              <a:defRPr/>
            </a:pPr>
            <a:r>
              <a:rPr lang="en-US" dirty="0"/>
              <a:t>•On the other hand</a:t>
            </a:r>
            <a:r>
              <a:rPr lang="en-US" baseline="0" dirty="0"/>
              <a:t>,</a:t>
            </a:r>
            <a:r>
              <a:rPr lang="en-US" dirty="0"/>
              <a:t> we transcribe what customer said into text and also do the text feature extraction to predict </a:t>
            </a:r>
            <a:r>
              <a:rPr lang="en-US" baseline="0" dirty="0"/>
              <a:t>emotion </a:t>
            </a:r>
            <a:r>
              <a:rPr lang="en-US" dirty="0"/>
              <a:t>of the speaker, then we push everything to the user interface side which is an interactive dashboard in our project , and we let analytic user interact with dashboard for further insight</a:t>
            </a:r>
            <a:r>
              <a:rPr lang="en-US" baseline="0" dirty="0"/>
              <a:t>.</a:t>
            </a:r>
            <a:r>
              <a:rPr lang="en-US" dirty="0"/>
              <a:t> NEXT SLIDE PLEASE !!!</a:t>
            </a:r>
            <a:endParaRPr lang="en-US" dirty="0">
              <a:cs typeface="Calibri"/>
            </a:endParaRPr>
          </a:p>
          <a:p>
            <a:pPr marL="0" marR="0" lvl="0" indent="0" algn="l" defTabSz="914400">
              <a:lnSpc>
                <a:spcPct val="100000"/>
              </a:lnSpc>
              <a:spcBef>
                <a:spcPts val="0"/>
              </a:spcBef>
              <a:spcAft>
                <a:spcPts val="0"/>
              </a:spcAft>
              <a:buClrTx/>
              <a:buSzTx/>
              <a:buFontTx/>
              <a:buNone/>
              <a:tabLst/>
              <a:defRPr/>
            </a:pPr>
            <a:endParaRPr lang="en-US" dirty="0">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C8933865-EA1E-40FB-8FD7-CE6CB4C385BC}" type="slidenum">
              <a:rPr lang="en-US" smtClean="0"/>
              <a:t>7</a:t>
            </a:fld>
            <a:endParaRPr lang="en-US"/>
          </a:p>
        </p:txBody>
      </p:sp>
    </p:spTree>
    <p:extLst>
      <p:ext uri="{BB962C8B-B14F-4D97-AF65-F5344CB8AC3E}">
        <p14:creationId xmlns:p14="http://schemas.microsoft.com/office/powerpoint/2010/main" val="14187853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dirty="0"/>
              <a:t>Regarding the detail on how we detect emotion from voice:  </a:t>
            </a:r>
          </a:p>
          <a:p>
            <a:pPr>
              <a:defRPr/>
            </a:pPr>
            <a:r>
              <a:rPr lang="en-US" dirty="0"/>
              <a:t>•First, the emotion detection system takes </a:t>
            </a:r>
            <a:r>
              <a:rPr lang="en-US" baseline="0" dirty="0"/>
              <a:t>in audio tracks, </a:t>
            </a:r>
            <a:r>
              <a:rPr lang="en-US" dirty="0"/>
              <a:t>and </a:t>
            </a:r>
            <a:r>
              <a:rPr lang="en-US" baseline="0" dirty="0"/>
              <a:t>extracts features like frequency, cadence, </a:t>
            </a:r>
            <a:r>
              <a:rPr lang="en-US" dirty="0"/>
              <a:t>and some other sound features </a:t>
            </a:r>
            <a:endParaRPr lang="en-US" dirty="0">
              <a:cs typeface="Calibri"/>
            </a:endParaRPr>
          </a:p>
          <a:p>
            <a:pPr>
              <a:defRPr/>
            </a:pPr>
            <a:r>
              <a:rPr lang="en-US" dirty="0"/>
              <a:t>•And then it put </a:t>
            </a:r>
            <a:r>
              <a:rPr lang="en-US" baseline="0" dirty="0"/>
              <a:t>those features </a:t>
            </a:r>
            <a:r>
              <a:rPr lang="en-US" dirty="0"/>
              <a:t>into </a:t>
            </a:r>
            <a:r>
              <a:rPr lang="en-US" baseline="0" dirty="0"/>
              <a:t>a neural network multilayer perceptron model,</a:t>
            </a:r>
            <a:r>
              <a:rPr lang="en-US" dirty="0"/>
              <a:t> and output of the model will be an </a:t>
            </a:r>
            <a:r>
              <a:rPr lang="en-US" baseline="0" dirty="0"/>
              <a:t>emotion </a:t>
            </a:r>
            <a:r>
              <a:rPr lang="en-US" dirty="0"/>
              <a:t>label which is either Negative or Positive</a:t>
            </a:r>
            <a:r>
              <a:rPr lang="en-US" baseline="0" dirty="0"/>
              <a:t>.</a:t>
            </a:r>
            <a:r>
              <a:rPr lang="en-US" dirty="0"/>
              <a:t> And Now I pass to Hao for the Text Sentiment Analysis</a:t>
            </a:r>
            <a:endParaRPr lang="en-US" dirty="0">
              <a:cs typeface="Calibri"/>
            </a:endParaRPr>
          </a:p>
          <a:p>
            <a:pPr marL="0" marR="0" lvl="0" indent="0" algn="l" defTabSz="914400">
              <a:lnSpc>
                <a:spcPct val="100000"/>
              </a:lnSpc>
              <a:spcBef>
                <a:spcPts val="0"/>
              </a:spcBef>
              <a:spcAft>
                <a:spcPts val="0"/>
              </a:spcAft>
              <a:buClrTx/>
              <a:buSzTx/>
              <a:buFontTx/>
              <a:buNone/>
              <a:tabLst/>
              <a:defRPr/>
            </a:pPr>
            <a:endParaRPr lang="en-US" baseline="0" dirty="0">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C8933865-EA1E-40FB-8FD7-CE6CB4C385BC}" type="slidenum">
              <a:rPr lang="en-US" smtClean="0"/>
              <a:t>8</a:t>
            </a:fld>
            <a:endParaRPr lang="en-US"/>
          </a:p>
        </p:txBody>
      </p:sp>
    </p:spTree>
    <p:extLst>
      <p:ext uri="{BB962C8B-B14F-4D97-AF65-F5344CB8AC3E}">
        <p14:creationId xmlns:p14="http://schemas.microsoft.com/office/powerpoint/2010/main" val="36990028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Transcribing</a:t>
            </a:r>
            <a:r>
              <a:rPr lang="en-US" baseline="0" dirty="0"/>
              <a:t> audio involves an API call. Multiple cloud providers offer these APIs. Comparing these providers according to two metrics, Word Error Rate and Word Information Preserved, Azure performed best.</a:t>
            </a:r>
            <a:endParaRPr lang="en-US" dirty="0"/>
          </a:p>
        </p:txBody>
      </p:sp>
      <p:sp>
        <p:nvSpPr>
          <p:cNvPr id="4" name="Slide Number Placeholder 3"/>
          <p:cNvSpPr>
            <a:spLocks noGrp="1"/>
          </p:cNvSpPr>
          <p:nvPr>
            <p:ph type="sldNum" sz="quarter" idx="10"/>
          </p:nvPr>
        </p:nvSpPr>
        <p:spPr/>
        <p:txBody>
          <a:bodyPr/>
          <a:lstStyle/>
          <a:p>
            <a:fld id="{C8933865-EA1E-40FB-8FD7-CE6CB4C385BC}" type="slidenum">
              <a:rPr lang="en-US" smtClean="0"/>
              <a:t>9</a:t>
            </a:fld>
            <a:endParaRPr lang="en-US"/>
          </a:p>
        </p:txBody>
      </p:sp>
    </p:spTree>
    <p:extLst>
      <p:ext uri="{BB962C8B-B14F-4D97-AF65-F5344CB8AC3E}">
        <p14:creationId xmlns:p14="http://schemas.microsoft.com/office/powerpoint/2010/main" val="28117959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20E5C3F0-204D-4F22-B782-738B56E25FDE}" type="datetimeFigureOut">
              <a:rPr lang="en-US" smtClean="0"/>
              <a:t>7/24/2020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8F1E88A-8F20-4079-A6C9-03450896556C}" type="slidenum">
              <a:rPr lang="en-US" smtClean="0"/>
              <a:t>‹#›</a:t>
            </a:fld>
            <a:endParaRPr lang="en-US"/>
          </a:p>
        </p:txBody>
      </p:sp>
    </p:spTree>
    <p:extLst>
      <p:ext uri="{BB962C8B-B14F-4D97-AF65-F5344CB8AC3E}">
        <p14:creationId xmlns:p14="http://schemas.microsoft.com/office/powerpoint/2010/main" val="37075441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0E5C3F0-204D-4F22-B782-738B56E25FDE}" type="datetimeFigureOut">
              <a:rPr lang="en-US" smtClean="0"/>
              <a:t>7/24/2020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8F1E88A-8F20-4079-A6C9-03450896556C}" type="slidenum">
              <a:rPr lang="en-US" smtClean="0"/>
              <a:t>‹#›</a:t>
            </a:fld>
            <a:endParaRPr lang="en-US"/>
          </a:p>
        </p:txBody>
      </p:sp>
    </p:spTree>
    <p:extLst>
      <p:ext uri="{BB962C8B-B14F-4D97-AF65-F5344CB8AC3E}">
        <p14:creationId xmlns:p14="http://schemas.microsoft.com/office/powerpoint/2010/main" val="5496736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0E5C3F0-204D-4F22-B782-738B56E25FDE}" type="datetimeFigureOut">
              <a:rPr lang="en-US" smtClean="0"/>
              <a:t>7/24/2020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8F1E88A-8F20-4079-A6C9-03450896556C}" type="slidenum">
              <a:rPr lang="en-US" smtClean="0"/>
              <a:t>‹#›</a:t>
            </a:fld>
            <a:endParaRPr lang="en-US"/>
          </a:p>
        </p:txBody>
      </p:sp>
    </p:spTree>
    <p:extLst>
      <p:ext uri="{BB962C8B-B14F-4D97-AF65-F5344CB8AC3E}">
        <p14:creationId xmlns:p14="http://schemas.microsoft.com/office/powerpoint/2010/main" val="27436503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Co-branding Title Slide">
    <p:spTree>
      <p:nvGrpSpPr>
        <p:cNvPr id="1" name=""/>
        <p:cNvGrpSpPr/>
        <p:nvPr/>
      </p:nvGrpSpPr>
      <p:grpSpPr>
        <a:xfrm>
          <a:off x="0" y="0"/>
          <a:ext cx="0" cy="0"/>
          <a:chOff x="0" y="0"/>
          <a:chExt cx="0" cy="0"/>
        </a:xfrm>
      </p:grpSpPr>
      <p:sp>
        <p:nvSpPr>
          <p:cNvPr id="13" name="Shape"/>
          <p:cNvSpPr/>
          <p:nvPr userDrawn="1"/>
        </p:nvSpPr>
        <p:spPr>
          <a:xfrm>
            <a:off x="0" y="1"/>
            <a:ext cx="3538616" cy="685800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15722" y="21600"/>
                </a:lnTo>
                <a:lnTo>
                  <a:pt x="15761" y="21500"/>
                </a:lnTo>
                <a:cubicBezTo>
                  <a:pt x="15761" y="21500"/>
                  <a:pt x="21600" y="0"/>
                  <a:pt x="21600"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sz="1800">
              <a:solidFill>
                <a:schemeClr val="lt1"/>
              </a:solidFill>
            </a:endParaRPr>
          </a:p>
        </p:txBody>
      </p:sp>
      <p:sp>
        <p:nvSpPr>
          <p:cNvPr id="11" name="Picture Placeholder 5"/>
          <p:cNvSpPr>
            <a:spLocks noGrp="1"/>
          </p:cNvSpPr>
          <p:nvPr>
            <p:ph type="pic" sz="quarter" idx="11"/>
          </p:nvPr>
        </p:nvSpPr>
        <p:spPr>
          <a:xfrm>
            <a:off x="2570258" y="0"/>
            <a:ext cx="9621743" cy="6858000"/>
          </a:xfrm>
          <a:custGeom>
            <a:avLst/>
            <a:gdLst>
              <a:gd name="connsiteX0" fmla="*/ 0 w 6203950"/>
              <a:gd name="connsiteY0" fmla="*/ 0 h 6858000"/>
              <a:gd name="connsiteX1" fmla="*/ 6203950 w 6203950"/>
              <a:gd name="connsiteY1" fmla="*/ 0 h 6858000"/>
              <a:gd name="connsiteX2" fmla="*/ 6203950 w 6203950"/>
              <a:gd name="connsiteY2" fmla="*/ 6858000 h 6858000"/>
              <a:gd name="connsiteX3" fmla="*/ 0 w 6203950"/>
              <a:gd name="connsiteY3" fmla="*/ 6858000 h 6858000"/>
              <a:gd name="connsiteX4" fmla="*/ 0 w 6203950"/>
              <a:gd name="connsiteY4" fmla="*/ 0 h 6858000"/>
              <a:gd name="connsiteX0" fmla="*/ 1030147 w 7234097"/>
              <a:gd name="connsiteY0" fmla="*/ 0 h 6869575"/>
              <a:gd name="connsiteX1" fmla="*/ 7234097 w 7234097"/>
              <a:gd name="connsiteY1" fmla="*/ 0 h 6869575"/>
              <a:gd name="connsiteX2" fmla="*/ 7234097 w 7234097"/>
              <a:gd name="connsiteY2" fmla="*/ 6858000 h 6869575"/>
              <a:gd name="connsiteX3" fmla="*/ 0 w 7234097"/>
              <a:gd name="connsiteY3" fmla="*/ 6869575 h 6869575"/>
              <a:gd name="connsiteX4" fmla="*/ 1030147 w 7234097"/>
              <a:gd name="connsiteY4" fmla="*/ 0 h 6869575"/>
              <a:gd name="connsiteX0" fmla="*/ 749067 w 7234097"/>
              <a:gd name="connsiteY0" fmla="*/ 0 h 6869575"/>
              <a:gd name="connsiteX1" fmla="*/ 7234097 w 7234097"/>
              <a:gd name="connsiteY1" fmla="*/ 0 h 6869575"/>
              <a:gd name="connsiteX2" fmla="*/ 7234097 w 7234097"/>
              <a:gd name="connsiteY2" fmla="*/ 6858000 h 6869575"/>
              <a:gd name="connsiteX3" fmla="*/ 0 w 7234097"/>
              <a:gd name="connsiteY3" fmla="*/ 6869575 h 6869575"/>
              <a:gd name="connsiteX4" fmla="*/ 749067 w 7234097"/>
              <a:gd name="connsiteY4" fmla="*/ 0 h 6869575"/>
              <a:gd name="connsiteX0" fmla="*/ 749067 w 7234097"/>
              <a:gd name="connsiteY0" fmla="*/ 0 h 6869575"/>
              <a:gd name="connsiteX1" fmla="*/ 7234097 w 7234097"/>
              <a:gd name="connsiteY1" fmla="*/ 0 h 6869575"/>
              <a:gd name="connsiteX2" fmla="*/ 7234097 w 7234097"/>
              <a:gd name="connsiteY2" fmla="*/ 6858000 h 6869575"/>
              <a:gd name="connsiteX3" fmla="*/ 0 w 7234097"/>
              <a:gd name="connsiteY3" fmla="*/ 6869575 h 6869575"/>
              <a:gd name="connsiteX4" fmla="*/ 749067 w 7234097"/>
              <a:gd name="connsiteY4" fmla="*/ 0 h 6869575"/>
              <a:gd name="connsiteX0" fmla="*/ 731277 w 7216307"/>
              <a:gd name="connsiteY0" fmla="*/ 0 h 6869575"/>
              <a:gd name="connsiteX1" fmla="*/ 7216307 w 7216307"/>
              <a:gd name="connsiteY1" fmla="*/ 0 h 6869575"/>
              <a:gd name="connsiteX2" fmla="*/ 7216307 w 7216307"/>
              <a:gd name="connsiteY2" fmla="*/ 6858000 h 6869575"/>
              <a:gd name="connsiteX3" fmla="*/ 0 w 7216307"/>
              <a:gd name="connsiteY3" fmla="*/ 6869575 h 6869575"/>
              <a:gd name="connsiteX4" fmla="*/ 731277 w 7216307"/>
              <a:gd name="connsiteY4" fmla="*/ 0 h 6869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16307" h="6869575">
                <a:moveTo>
                  <a:pt x="731277" y="0"/>
                </a:moveTo>
                <a:lnTo>
                  <a:pt x="7216307" y="0"/>
                </a:lnTo>
                <a:lnTo>
                  <a:pt x="7216307" y="6858000"/>
                </a:lnTo>
                <a:lnTo>
                  <a:pt x="0" y="6869575"/>
                </a:lnTo>
                <a:lnTo>
                  <a:pt x="731277" y="0"/>
                </a:lnTo>
                <a:close/>
              </a:path>
            </a:pathLst>
          </a:custGeom>
        </p:spPr>
        <p:txBody>
          <a:bodyPr/>
          <a:lstStyle>
            <a:lvl1pPr algn="ctr">
              <a:defRPr/>
            </a:lvl1pPr>
          </a:lstStyle>
          <a:p>
            <a:r>
              <a:rPr lang="en-US"/>
              <a:t>Click icon to add picture</a:t>
            </a:r>
            <a:endParaRPr lang="en-US" dirty="0"/>
          </a:p>
        </p:txBody>
      </p:sp>
      <p:sp>
        <p:nvSpPr>
          <p:cNvPr id="4" name="Date Placeholder 3"/>
          <p:cNvSpPr>
            <a:spLocks noGrp="1"/>
          </p:cNvSpPr>
          <p:nvPr>
            <p:ph type="dt" sz="half" idx="10"/>
          </p:nvPr>
        </p:nvSpPr>
        <p:spPr>
          <a:xfrm>
            <a:off x="9778483" y="6415201"/>
            <a:ext cx="2047757" cy="247424"/>
          </a:xfrm>
        </p:spPr>
        <p:txBody>
          <a:bodyPr/>
          <a:lstStyle>
            <a:lvl1pPr algn="r">
              <a:defRPr>
                <a:solidFill>
                  <a:schemeClr val="bg1"/>
                </a:solidFill>
              </a:defRPr>
            </a:lvl1pPr>
          </a:lstStyle>
          <a:p>
            <a:fld id="{D63BC9C6-D74A-044E-94A0-1D14468B4392}" type="datetime4">
              <a:rPr lang="en-US" smtClean="0"/>
              <a:t>July 24, 2020</a:t>
            </a:fld>
            <a:endParaRPr lang="en-US"/>
          </a:p>
        </p:txBody>
      </p:sp>
      <p:sp>
        <p:nvSpPr>
          <p:cNvPr id="9" name="Title 8"/>
          <p:cNvSpPr>
            <a:spLocks noGrp="1"/>
          </p:cNvSpPr>
          <p:nvPr>
            <p:ph type="ctrTitle" hasCustomPrompt="1"/>
          </p:nvPr>
        </p:nvSpPr>
        <p:spPr>
          <a:xfrm>
            <a:off x="2774057" y="4817288"/>
            <a:ext cx="9043156" cy="645299"/>
          </a:xfrm>
          <a:custGeom>
            <a:avLst/>
            <a:gdLst>
              <a:gd name="connsiteX0" fmla="*/ 70644 w 6782367"/>
              <a:gd name="connsiteY0" fmla="*/ 0 h 645299"/>
              <a:gd name="connsiteX1" fmla="*/ 6782367 w 6782367"/>
              <a:gd name="connsiteY1" fmla="*/ 0 h 645299"/>
              <a:gd name="connsiteX2" fmla="*/ 6782367 w 6782367"/>
              <a:gd name="connsiteY2" fmla="*/ 645299 h 645299"/>
              <a:gd name="connsiteX3" fmla="*/ 0 w 6782367"/>
              <a:gd name="connsiteY3" fmla="*/ 645299 h 645299"/>
            </a:gdLst>
            <a:ahLst/>
            <a:cxnLst>
              <a:cxn ang="0">
                <a:pos x="connsiteX0" y="connsiteY0"/>
              </a:cxn>
              <a:cxn ang="0">
                <a:pos x="connsiteX1" y="connsiteY1"/>
              </a:cxn>
              <a:cxn ang="0">
                <a:pos x="connsiteX2" y="connsiteY2"/>
              </a:cxn>
              <a:cxn ang="0">
                <a:pos x="connsiteX3" y="connsiteY3"/>
              </a:cxn>
            </a:cxnLst>
            <a:rect l="l" t="t" r="r" b="b"/>
            <a:pathLst>
              <a:path w="6782367" h="645299">
                <a:moveTo>
                  <a:pt x="70644" y="0"/>
                </a:moveTo>
                <a:lnTo>
                  <a:pt x="6782367" y="0"/>
                </a:lnTo>
                <a:lnTo>
                  <a:pt x="6782367" y="645299"/>
                </a:lnTo>
                <a:lnTo>
                  <a:pt x="0" y="645299"/>
                </a:lnTo>
                <a:close/>
              </a:path>
            </a:pathLst>
          </a:custGeom>
          <a:solidFill>
            <a:schemeClr val="bg1">
              <a:alpha val="70000"/>
            </a:schemeClr>
          </a:solidFill>
        </p:spPr>
        <p:txBody>
          <a:bodyPr wrap="square" anchor="ctr">
            <a:noAutofit/>
          </a:bodyPr>
          <a:lstStyle>
            <a:lvl1pPr marL="288925" indent="0" algn="l">
              <a:tabLst/>
              <a:defRPr sz="2400">
                <a:solidFill>
                  <a:schemeClr val="tx2"/>
                </a:solidFill>
              </a:defRPr>
            </a:lvl1pPr>
          </a:lstStyle>
          <a:p>
            <a:r>
              <a:rPr lang="en-US" dirty="0"/>
              <a:t>Click to edit title style</a:t>
            </a:r>
          </a:p>
        </p:txBody>
      </p:sp>
      <p:pic>
        <p:nvPicPr>
          <p:cNvPr id="12" name="Picture 1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90260" y="528012"/>
            <a:ext cx="1489731" cy="1325880"/>
          </a:xfrm>
          <a:prstGeom prst="rect">
            <a:avLst/>
          </a:prstGeom>
        </p:spPr>
      </p:pic>
      <p:sp>
        <p:nvSpPr>
          <p:cNvPr id="15" name="Subtitle 14"/>
          <p:cNvSpPr>
            <a:spLocks noGrp="1"/>
          </p:cNvSpPr>
          <p:nvPr>
            <p:ph type="subTitle" idx="1" hasCustomPrompt="1"/>
          </p:nvPr>
        </p:nvSpPr>
        <p:spPr>
          <a:xfrm>
            <a:off x="2658438" y="5544554"/>
            <a:ext cx="9158773" cy="710106"/>
          </a:xfrm>
          <a:custGeom>
            <a:avLst/>
            <a:gdLst>
              <a:gd name="connsiteX0" fmla="*/ 77739 w 6869080"/>
              <a:gd name="connsiteY0" fmla="*/ 0 h 710106"/>
              <a:gd name="connsiteX1" fmla="*/ 6869080 w 6869080"/>
              <a:gd name="connsiteY1" fmla="*/ 0 h 710106"/>
              <a:gd name="connsiteX2" fmla="*/ 6869080 w 6869080"/>
              <a:gd name="connsiteY2" fmla="*/ 710106 h 710106"/>
              <a:gd name="connsiteX3" fmla="*/ 0 w 6869080"/>
              <a:gd name="connsiteY3" fmla="*/ 710106 h 710106"/>
            </a:gdLst>
            <a:ahLst/>
            <a:cxnLst>
              <a:cxn ang="0">
                <a:pos x="connsiteX0" y="connsiteY0"/>
              </a:cxn>
              <a:cxn ang="0">
                <a:pos x="connsiteX1" y="connsiteY1"/>
              </a:cxn>
              <a:cxn ang="0">
                <a:pos x="connsiteX2" y="connsiteY2"/>
              </a:cxn>
              <a:cxn ang="0">
                <a:pos x="connsiteX3" y="connsiteY3"/>
              </a:cxn>
            </a:cxnLst>
            <a:rect l="l" t="t" r="r" b="b"/>
            <a:pathLst>
              <a:path w="6869080" h="710106">
                <a:moveTo>
                  <a:pt x="77739" y="0"/>
                </a:moveTo>
                <a:lnTo>
                  <a:pt x="6869080" y="0"/>
                </a:lnTo>
                <a:lnTo>
                  <a:pt x="6869080" y="710106"/>
                </a:lnTo>
                <a:lnTo>
                  <a:pt x="0" y="710106"/>
                </a:lnTo>
                <a:close/>
              </a:path>
            </a:pathLst>
          </a:custGeom>
          <a:solidFill>
            <a:schemeClr val="bg1">
              <a:alpha val="70000"/>
            </a:schemeClr>
          </a:solidFill>
        </p:spPr>
        <p:txBody>
          <a:bodyPr wrap="square" anchor="ctr">
            <a:noAutofit/>
          </a:bodyPr>
          <a:lstStyle>
            <a:lvl1pPr marL="401638" indent="0" algn="l">
              <a:buNone/>
              <a:tabLst/>
              <a:defRPr sz="1600" b="1" cap="none" baseline="0">
                <a:solidFill>
                  <a:schemeClr val="accent4"/>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Company Name</a:t>
            </a:r>
          </a:p>
        </p:txBody>
      </p:sp>
      <p:sp>
        <p:nvSpPr>
          <p:cNvPr id="8" name="Rectangle 13"/>
          <p:cNvSpPr/>
          <p:nvPr userDrawn="1"/>
        </p:nvSpPr>
        <p:spPr>
          <a:xfrm>
            <a:off x="0" y="4812408"/>
            <a:ext cx="2877469" cy="1442253"/>
          </a:xfrm>
          <a:custGeom>
            <a:avLst/>
            <a:gdLst>
              <a:gd name="connsiteX0" fmla="*/ 0 w 2230410"/>
              <a:gd name="connsiteY0" fmla="*/ 0 h 1429972"/>
              <a:gd name="connsiteX1" fmla="*/ 2230410 w 2230410"/>
              <a:gd name="connsiteY1" fmla="*/ 0 h 1429972"/>
              <a:gd name="connsiteX2" fmla="*/ 2230410 w 2230410"/>
              <a:gd name="connsiteY2" fmla="*/ 1429972 h 1429972"/>
              <a:gd name="connsiteX3" fmla="*/ 0 w 2230410"/>
              <a:gd name="connsiteY3" fmla="*/ 1429972 h 1429972"/>
              <a:gd name="connsiteX4" fmla="*/ 0 w 2230410"/>
              <a:gd name="connsiteY4" fmla="*/ 0 h 1429972"/>
              <a:gd name="connsiteX0" fmla="*/ 0 w 2230410"/>
              <a:gd name="connsiteY0" fmla="*/ 0 h 1429972"/>
              <a:gd name="connsiteX1" fmla="*/ 2230410 w 2230410"/>
              <a:gd name="connsiteY1" fmla="*/ 0 h 1429972"/>
              <a:gd name="connsiteX2" fmla="*/ 2020437 w 2230410"/>
              <a:gd name="connsiteY2" fmla="*/ 1429972 h 1429972"/>
              <a:gd name="connsiteX3" fmla="*/ 0 w 2230410"/>
              <a:gd name="connsiteY3" fmla="*/ 1429972 h 1429972"/>
              <a:gd name="connsiteX4" fmla="*/ 0 w 2230410"/>
              <a:gd name="connsiteY4" fmla="*/ 0 h 1429972"/>
              <a:gd name="connsiteX0" fmla="*/ 0 w 2148925"/>
              <a:gd name="connsiteY0" fmla="*/ 0 h 1429972"/>
              <a:gd name="connsiteX1" fmla="*/ 2148925 w 2148925"/>
              <a:gd name="connsiteY1" fmla="*/ 3528 h 1429972"/>
              <a:gd name="connsiteX2" fmla="*/ 2020437 w 2148925"/>
              <a:gd name="connsiteY2" fmla="*/ 1429972 h 1429972"/>
              <a:gd name="connsiteX3" fmla="*/ 0 w 2148925"/>
              <a:gd name="connsiteY3" fmla="*/ 1429972 h 1429972"/>
              <a:gd name="connsiteX4" fmla="*/ 0 w 2148925"/>
              <a:gd name="connsiteY4" fmla="*/ 0 h 1429972"/>
              <a:gd name="connsiteX0" fmla="*/ 0 w 2148925"/>
              <a:gd name="connsiteY0" fmla="*/ 0 h 1429972"/>
              <a:gd name="connsiteX1" fmla="*/ 2148925 w 2148925"/>
              <a:gd name="connsiteY1" fmla="*/ 3528 h 1429972"/>
              <a:gd name="connsiteX2" fmla="*/ 1992094 w 2148925"/>
              <a:gd name="connsiteY2" fmla="*/ 1429972 h 1429972"/>
              <a:gd name="connsiteX3" fmla="*/ 0 w 2148925"/>
              <a:gd name="connsiteY3" fmla="*/ 1429972 h 1429972"/>
              <a:gd name="connsiteX4" fmla="*/ 0 w 2148925"/>
              <a:gd name="connsiteY4" fmla="*/ 0 h 14299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8925" h="1429972">
                <a:moveTo>
                  <a:pt x="0" y="0"/>
                </a:moveTo>
                <a:lnTo>
                  <a:pt x="2148925" y="3528"/>
                </a:lnTo>
                <a:lnTo>
                  <a:pt x="1992094" y="1429972"/>
                </a:lnTo>
                <a:lnTo>
                  <a:pt x="0" y="1429972"/>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a:p>
        </p:txBody>
      </p:sp>
    </p:spTree>
    <p:extLst>
      <p:ext uri="{BB962C8B-B14F-4D97-AF65-F5344CB8AC3E}">
        <p14:creationId xmlns:p14="http://schemas.microsoft.com/office/powerpoint/2010/main" val="2248456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0E5C3F0-204D-4F22-B782-738B56E25FDE}" type="datetimeFigureOut">
              <a:rPr lang="en-US" smtClean="0"/>
              <a:t>7/24/2020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8F1E88A-8F20-4079-A6C9-03450896556C}" type="slidenum">
              <a:rPr lang="en-US" smtClean="0"/>
              <a:t>‹#›</a:t>
            </a:fld>
            <a:endParaRPr lang="en-US"/>
          </a:p>
        </p:txBody>
      </p:sp>
    </p:spTree>
    <p:extLst>
      <p:ext uri="{BB962C8B-B14F-4D97-AF65-F5344CB8AC3E}">
        <p14:creationId xmlns:p14="http://schemas.microsoft.com/office/powerpoint/2010/main" val="15980397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20E5C3F0-204D-4F22-B782-738B56E25FDE}" type="datetimeFigureOut">
              <a:rPr lang="en-US" smtClean="0"/>
              <a:t>7/24/2020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8F1E88A-8F20-4079-A6C9-03450896556C}" type="slidenum">
              <a:rPr lang="en-US" smtClean="0"/>
              <a:t>‹#›</a:t>
            </a:fld>
            <a:endParaRPr lang="en-US"/>
          </a:p>
        </p:txBody>
      </p:sp>
    </p:spTree>
    <p:extLst>
      <p:ext uri="{BB962C8B-B14F-4D97-AF65-F5344CB8AC3E}">
        <p14:creationId xmlns:p14="http://schemas.microsoft.com/office/powerpoint/2010/main" val="12922148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0E5C3F0-204D-4F22-B782-738B56E25FDE}" type="datetimeFigureOut">
              <a:rPr lang="en-US" smtClean="0"/>
              <a:t>7/24/2020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8F1E88A-8F20-4079-A6C9-03450896556C}" type="slidenum">
              <a:rPr lang="en-US" smtClean="0"/>
              <a:t>‹#›</a:t>
            </a:fld>
            <a:endParaRPr lang="en-US"/>
          </a:p>
        </p:txBody>
      </p:sp>
    </p:spTree>
    <p:extLst>
      <p:ext uri="{BB962C8B-B14F-4D97-AF65-F5344CB8AC3E}">
        <p14:creationId xmlns:p14="http://schemas.microsoft.com/office/powerpoint/2010/main" val="8481549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0E5C3F0-204D-4F22-B782-738B56E25FDE}" type="datetimeFigureOut">
              <a:rPr lang="en-US" smtClean="0"/>
              <a:t>7/24/2020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8F1E88A-8F20-4079-A6C9-03450896556C}" type="slidenum">
              <a:rPr lang="en-US" smtClean="0"/>
              <a:t>‹#›</a:t>
            </a:fld>
            <a:endParaRPr lang="en-US"/>
          </a:p>
        </p:txBody>
      </p:sp>
    </p:spTree>
    <p:extLst>
      <p:ext uri="{BB962C8B-B14F-4D97-AF65-F5344CB8AC3E}">
        <p14:creationId xmlns:p14="http://schemas.microsoft.com/office/powerpoint/2010/main" val="21793774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0E5C3F0-204D-4F22-B782-738B56E25FDE}" type="datetimeFigureOut">
              <a:rPr lang="en-US" smtClean="0"/>
              <a:t>7/24/2020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8F1E88A-8F20-4079-A6C9-03450896556C}" type="slidenum">
              <a:rPr lang="en-US" smtClean="0"/>
              <a:t>‹#›</a:t>
            </a:fld>
            <a:endParaRPr lang="en-US"/>
          </a:p>
        </p:txBody>
      </p:sp>
    </p:spTree>
    <p:extLst>
      <p:ext uri="{BB962C8B-B14F-4D97-AF65-F5344CB8AC3E}">
        <p14:creationId xmlns:p14="http://schemas.microsoft.com/office/powerpoint/2010/main" val="37933751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0E5C3F0-204D-4F22-B782-738B56E25FDE}" type="datetimeFigureOut">
              <a:rPr lang="en-US" smtClean="0"/>
              <a:t>7/24/2020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8F1E88A-8F20-4079-A6C9-03450896556C}" type="slidenum">
              <a:rPr lang="en-US" smtClean="0"/>
              <a:t>‹#›</a:t>
            </a:fld>
            <a:endParaRPr lang="en-US"/>
          </a:p>
        </p:txBody>
      </p:sp>
    </p:spTree>
    <p:extLst>
      <p:ext uri="{BB962C8B-B14F-4D97-AF65-F5344CB8AC3E}">
        <p14:creationId xmlns:p14="http://schemas.microsoft.com/office/powerpoint/2010/main" val="22928186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20E5C3F0-204D-4F22-B782-738B56E25FDE}" type="datetimeFigureOut">
              <a:rPr lang="en-US" smtClean="0"/>
              <a:t>7/24/2020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8F1E88A-8F20-4079-A6C9-03450896556C}" type="slidenum">
              <a:rPr lang="en-US" smtClean="0"/>
              <a:t>‹#›</a:t>
            </a:fld>
            <a:endParaRPr lang="en-US"/>
          </a:p>
        </p:txBody>
      </p:sp>
    </p:spTree>
    <p:extLst>
      <p:ext uri="{BB962C8B-B14F-4D97-AF65-F5344CB8AC3E}">
        <p14:creationId xmlns:p14="http://schemas.microsoft.com/office/powerpoint/2010/main" val="20075926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20E5C3F0-204D-4F22-B782-738B56E25FDE}" type="datetimeFigureOut">
              <a:rPr lang="en-US" smtClean="0"/>
              <a:t>7/24/2020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8F1E88A-8F20-4079-A6C9-03450896556C}" type="slidenum">
              <a:rPr lang="en-US" smtClean="0"/>
              <a:t>‹#›</a:t>
            </a:fld>
            <a:endParaRPr lang="en-US"/>
          </a:p>
        </p:txBody>
      </p:sp>
    </p:spTree>
    <p:extLst>
      <p:ext uri="{BB962C8B-B14F-4D97-AF65-F5344CB8AC3E}">
        <p14:creationId xmlns:p14="http://schemas.microsoft.com/office/powerpoint/2010/main" val="5433625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0E5C3F0-204D-4F22-B782-738B56E25FDE}" type="datetimeFigureOut">
              <a:rPr lang="en-US" smtClean="0"/>
              <a:t>7/24/2020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8F1E88A-8F20-4079-A6C9-03450896556C}" type="slidenum">
              <a:rPr lang="en-US" smtClean="0"/>
              <a:t>‹#›</a:t>
            </a:fld>
            <a:endParaRPr lang="en-US"/>
          </a:p>
        </p:txBody>
      </p:sp>
    </p:spTree>
    <p:extLst>
      <p:ext uri="{BB962C8B-B14F-4D97-AF65-F5344CB8AC3E}">
        <p14:creationId xmlns:p14="http://schemas.microsoft.com/office/powerpoint/2010/main" val="404385352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8" Type="http://schemas.microsoft.com/office/2007/relationships/diagramDrawing" Target="../diagrams/drawing2.xml"/><Relationship Id="rId13" Type="http://schemas.openxmlformats.org/officeDocument/2006/relationships/image" Target="../media/image23.tiff"/><Relationship Id="rId3" Type="http://schemas.openxmlformats.org/officeDocument/2006/relationships/image" Target="../media/image18.tiff"/><Relationship Id="rId7" Type="http://schemas.openxmlformats.org/officeDocument/2006/relationships/diagramColors" Target="../diagrams/colors2.xml"/><Relationship Id="rId12" Type="http://schemas.openxmlformats.org/officeDocument/2006/relationships/image" Target="../media/image22.tiff"/><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QuickStyle" Target="../diagrams/quickStyle2.xml"/><Relationship Id="rId11" Type="http://schemas.openxmlformats.org/officeDocument/2006/relationships/image" Target="../media/image19.tiff"/><Relationship Id="rId5" Type="http://schemas.openxmlformats.org/officeDocument/2006/relationships/diagramLayout" Target="../diagrams/layout2.xml"/><Relationship Id="rId10" Type="http://schemas.openxmlformats.org/officeDocument/2006/relationships/image" Target="../media/image21.tiff"/><Relationship Id="rId4" Type="http://schemas.openxmlformats.org/officeDocument/2006/relationships/diagramData" Target="../diagrams/data2.xml"/><Relationship Id="rId9" Type="http://schemas.openxmlformats.org/officeDocument/2006/relationships/image" Target="../media/image20.tiff"/><Relationship Id="rId14" Type="http://schemas.openxmlformats.org/officeDocument/2006/relationships/image" Target="../media/image24.tiff"/></Relationships>
</file>

<file path=ppt/slides/_rels/slide4.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tiff"/><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8.tiff"/><Relationship Id="rId5" Type="http://schemas.openxmlformats.org/officeDocument/2006/relationships/image" Target="../media/image27.tiff"/><Relationship Id="rId4" Type="http://schemas.openxmlformats.org/officeDocument/2006/relationships/image" Target="../media/image26.png"/></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6.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0.tiff"/><Relationship Id="rId7" Type="http://schemas.openxmlformats.org/officeDocument/2006/relationships/image" Target="../media/image44.tiff"/><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43.tiff"/><Relationship Id="rId5" Type="http://schemas.openxmlformats.org/officeDocument/2006/relationships/image" Target="../media/image42.tiff"/><Relationship Id="rId4" Type="http://schemas.openxmlformats.org/officeDocument/2006/relationships/image" Target="../media/image41.tiff"/><Relationship Id="rId9" Type="http://schemas.openxmlformats.org/officeDocument/2006/relationships/image" Target="../media/image46.png"/></Relationships>
</file>

<file path=ppt/slides/_rels/slide7.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50.tiff"/><Relationship Id="rId4" Type="http://schemas.openxmlformats.org/officeDocument/2006/relationships/image" Target="../media/image49.PNG"/></Relationships>
</file>

<file path=ppt/slides/_rels/slide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5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6" name="Title 5"/>
          <p:cNvSpPr>
            <a:spLocks noGrp="1"/>
          </p:cNvSpPr>
          <p:nvPr>
            <p:ph type="ctrTitle"/>
          </p:nvPr>
        </p:nvSpPr>
        <p:spPr>
          <a:xfrm>
            <a:off x="272716" y="2103437"/>
            <a:ext cx="5906000" cy="1714584"/>
          </a:xfrm>
        </p:spPr>
        <p:txBody>
          <a:bodyPr vert="horz" lIns="91440" tIns="45720" rIns="91440" bIns="45720" rtlCol="0" anchor="ctr">
            <a:normAutofit fontScale="90000"/>
          </a:bodyPr>
          <a:lstStyle/>
          <a:p>
            <a:pPr algn="ctr"/>
            <a:r>
              <a:rPr lang="en-US" sz="4400" b="1" u="sng" dirty="0">
                <a:solidFill>
                  <a:schemeClr val="tx1"/>
                </a:solidFill>
              </a:rPr>
              <a:t>You Show it, We Know It!</a:t>
            </a:r>
            <a:br>
              <a:rPr lang="en-US" sz="2800" b="1" dirty="0">
                <a:solidFill>
                  <a:schemeClr val="tx1"/>
                </a:solidFill>
              </a:rPr>
            </a:br>
            <a:br>
              <a:rPr lang="en-US" sz="2800" b="1" dirty="0">
                <a:solidFill>
                  <a:schemeClr val="tx1"/>
                </a:solidFill>
              </a:rPr>
            </a:br>
            <a:r>
              <a:rPr lang="en-US" sz="2800" b="1" dirty="0">
                <a:solidFill>
                  <a:schemeClr val="tx1"/>
                </a:solidFill>
              </a:rPr>
              <a:t>AI-Enabled Interactive Analytics Platform</a:t>
            </a:r>
            <a:br>
              <a:rPr lang="en-US" sz="2800" b="1" dirty="0">
                <a:solidFill>
                  <a:schemeClr val="tx1"/>
                </a:solidFill>
              </a:rPr>
            </a:br>
            <a:r>
              <a:rPr lang="en-US" sz="2800" b="1" dirty="0">
                <a:solidFill>
                  <a:schemeClr val="tx1"/>
                </a:solidFill>
              </a:rPr>
              <a:t> for UPS Call Centers</a:t>
            </a:r>
          </a:p>
        </p:txBody>
      </p:sp>
      <p:sp>
        <p:nvSpPr>
          <p:cNvPr id="10" name="Subtitle 9"/>
          <p:cNvSpPr>
            <a:spLocks noGrp="1"/>
          </p:cNvSpPr>
          <p:nvPr>
            <p:ph type="subTitle" idx="1"/>
          </p:nvPr>
        </p:nvSpPr>
        <p:spPr>
          <a:xfrm>
            <a:off x="2999874" y="4299283"/>
            <a:ext cx="4588042" cy="2326106"/>
          </a:xfrm>
        </p:spPr>
        <p:txBody>
          <a:bodyPr vert="horz" lIns="91440" tIns="45720" rIns="91440" bIns="45720" rtlCol="0" anchor="t">
            <a:normAutofit fontScale="92500" lnSpcReduction="10000"/>
          </a:bodyPr>
          <a:lstStyle/>
          <a:p>
            <a:pPr indent="-228600">
              <a:buFont typeface="Arial" panose="020B0604020202020204" pitchFamily="34" charset="0"/>
              <a:buChar char="•"/>
            </a:pPr>
            <a:endParaRPr lang="en-US" sz="1800" dirty="0">
              <a:solidFill>
                <a:schemeClr val="tx1"/>
              </a:solidFill>
            </a:endParaRPr>
          </a:p>
          <a:p>
            <a:pPr indent="-228600">
              <a:buFont typeface="Arial" panose="020B0604020202020204" pitchFamily="34" charset="0"/>
              <a:buChar char="•"/>
            </a:pPr>
            <a:endParaRPr lang="en-US" sz="1800" dirty="0">
              <a:solidFill>
                <a:schemeClr val="tx1"/>
              </a:solidFill>
            </a:endParaRPr>
          </a:p>
          <a:p>
            <a:pPr marL="173038"/>
            <a:r>
              <a:rPr lang="en-US" sz="1800" dirty="0">
                <a:solidFill>
                  <a:schemeClr val="tx1"/>
                </a:solidFill>
              </a:rPr>
              <a:t>Team Members  </a:t>
            </a:r>
          </a:p>
          <a:p>
            <a:pPr indent="-228600">
              <a:buFont typeface="Arial" panose="020B0604020202020204" pitchFamily="34" charset="0"/>
              <a:buChar char="•"/>
            </a:pPr>
            <a:r>
              <a:rPr lang="en-US" sz="1800" dirty="0">
                <a:solidFill>
                  <a:schemeClr val="tx1"/>
                </a:solidFill>
              </a:rPr>
              <a:t>Sayali Kardile</a:t>
            </a:r>
          </a:p>
          <a:p>
            <a:pPr indent="-228600">
              <a:buFont typeface="Arial" panose="020B0604020202020204" pitchFamily="34" charset="0"/>
              <a:buChar char="•"/>
            </a:pPr>
            <a:r>
              <a:rPr lang="en-US" sz="1800" dirty="0">
                <a:solidFill>
                  <a:schemeClr val="tx1"/>
                </a:solidFill>
              </a:rPr>
              <a:t>Katherine King </a:t>
            </a:r>
          </a:p>
          <a:p>
            <a:pPr indent="-228600">
              <a:buFont typeface="Arial" panose="020B0604020202020204" pitchFamily="34" charset="0"/>
              <a:buChar char="•"/>
            </a:pPr>
            <a:r>
              <a:rPr lang="en-US" sz="1800" dirty="0">
                <a:solidFill>
                  <a:schemeClr val="tx1"/>
                </a:solidFill>
              </a:rPr>
              <a:t>Quan Le</a:t>
            </a:r>
          </a:p>
          <a:p>
            <a:pPr indent="-228600">
              <a:buFont typeface="Arial" panose="020B0604020202020204" pitchFamily="34" charset="0"/>
              <a:buChar char="•"/>
            </a:pPr>
            <a:r>
              <a:rPr lang="en-US" sz="1800" dirty="0">
                <a:solidFill>
                  <a:schemeClr val="tx1"/>
                </a:solidFill>
              </a:rPr>
              <a:t>Hao Nguyen</a:t>
            </a:r>
          </a:p>
          <a:p>
            <a:pPr indent="-228600">
              <a:buFont typeface="Arial" panose="020B0604020202020204" pitchFamily="34" charset="0"/>
              <a:buChar char="•"/>
            </a:pPr>
            <a:endParaRPr lang="en-US" sz="1800" dirty="0">
              <a:solidFill>
                <a:schemeClr val="tx1"/>
              </a:solidFill>
            </a:endParaRPr>
          </a:p>
          <a:p>
            <a:pPr indent="-228600">
              <a:buFont typeface="Arial" panose="020B0604020202020204" pitchFamily="34" charset="0"/>
              <a:buChar char="•"/>
            </a:pPr>
            <a:endParaRPr lang="en-US" sz="1800" dirty="0">
              <a:solidFill>
                <a:schemeClr val="tx1"/>
              </a:solidFill>
            </a:endParaRPr>
          </a:p>
        </p:txBody>
      </p:sp>
      <p:sp>
        <p:nvSpPr>
          <p:cNvPr id="16" name="Freeform: Shape 15">
            <a:extLst>
              <a:ext uri="{FF2B5EF4-FFF2-40B4-BE49-F238E27FC236}">
                <a16:creationId xmlns:a16="http://schemas.microsoft.com/office/drawing/2014/main" id="{CF62D2A7-8207-488C-9F46-316BA81A16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58278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2" name="Picture 11">
            <a:extLst>
              <a:ext uri="{FF2B5EF4-FFF2-40B4-BE49-F238E27FC236}">
                <a16:creationId xmlns:a16="http://schemas.microsoft.com/office/drawing/2014/main" id="{7B9F6305-8C44-447A-93C7-FE330DB87388}"/>
              </a:ext>
            </a:extLst>
          </p:cNvPr>
          <p:cNvPicPr>
            <a:picLocks noChangeAspect="1"/>
          </p:cNvPicPr>
          <p:nvPr/>
        </p:nvPicPr>
        <p:blipFill rotWithShape="1">
          <a:blip r:embed="rId3"/>
          <a:srcRect l="27826" r="1" b="1"/>
          <a:stretch/>
        </p:blipFill>
        <p:spPr>
          <a:xfrm>
            <a:off x="6750141" y="-2"/>
            <a:ext cx="5441859" cy="5654940"/>
          </a:xfrm>
          <a:custGeom>
            <a:avLst/>
            <a:gdLst/>
            <a:ahLst/>
            <a:cxnLst/>
            <a:rect l="l" t="t" r="r" b="b"/>
            <a:pathLst>
              <a:path w="5441859" h="5654940">
                <a:moveTo>
                  <a:pt x="1041368" y="0"/>
                </a:moveTo>
                <a:lnTo>
                  <a:pt x="5441859" y="0"/>
                </a:lnTo>
                <a:lnTo>
                  <a:pt x="5441859" y="4820612"/>
                </a:lnTo>
                <a:lnTo>
                  <a:pt x="5285166" y="4957981"/>
                </a:lnTo>
                <a:cubicBezTo>
                  <a:pt x="4729628" y="5394557"/>
                  <a:pt x="4029081" y="5654940"/>
                  <a:pt x="3267719" y="5654940"/>
                </a:cubicBezTo>
                <a:cubicBezTo>
                  <a:pt x="1463008" y="5654940"/>
                  <a:pt x="0" y="4191932"/>
                  <a:pt x="0" y="2387221"/>
                </a:cubicBezTo>
                <a:cubicBezTo>
                  <a:pt x="0" y="1484866"/>
                  <a:pt x="365752" y="667936"/>
                  <a:pt x="957093" y="76595"/>
                </a:cubicBezTo>
                <a:close/>
              </a:path>
            </a:pathLst>
          </a:custGeom>
        </p:spPr>
      </p:pic>
      <p:pic>
        <p:nvPicPr>
          <p:cNvPr id="3" name="Picture 2" descr="A picture containing drawing, food, light&#10;&#10;Description automatically generated">
            <a:extLst>
              <a:ext uri="{FF2B5EF4-FFF2-40B4-BE49-F238E27FC236}">
                <a16:creationId xmlns:a16="http://schemas.microsoft.com/office/drawing/2014/main" id="{1BF4D336-89C1-1E43-B143-6FA4E4299F2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99874" y="635402"/>
            <a:ext cx="1826407" cy="1121961"/>
          </a:xfrm>
          <a:prstGeom prst="rect">
            <a:avLst/>
          </a:prstGeom>
        </p:spPr>
      </p:pic>
    </p:spTree>
    <p:extLst>
      <p:ext uri="{BB962C8B-B14F-4D97-AF65-F5344CB8AC3E}">
        <p14:creationId xmlns:p14="http://schemas.microsoft.com/office/powerpoint/2010/main" val="13566201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E52985E-2553-471E-82AA-5ED7A32989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3308" y="352931"/>
            <a:ext cx="11438793" cy="1844256"/>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C3174B2-211E-0446-89C4-949D0986DEB6}"/>
              </a:ext>
            </a:extLst>
          </p:cNvPr>
          <p:cNvSpPr>
            <a:spLocks noGrp="1"/>
          </p:cNvSpPr>
          <p:nvPr>
            <p:ph type="title"/>
          </p:nvPr>
        </p:nvSpPr>
        <p:spPr>
          <a:xfrm>
            <a:off x="1127547" y="506727"/>
            <a:ext cx="3396323" cy="1526741"/>
          </a:xfrm>
        </p:spPr>
        <p:txBody>
          <a:bodyPr>
            <a:noAutofit/>
          </a:bodyPr>
          <a:lstStyle/>
          <a:p>
            <a:pPr algn="r"/>
            <a:r>
              <a:rPr lang="en-US" sz="5400" dirty="0">
                <a:solidFill>
                  <a:schemeClr val="bg1"/>
                </a:solidFill>
              </a:rPr>
              <a:t>Sentiment Analysis</a:t>
            </a:r>
          </a:p>
        </p:txBody>
      </p:sp>
      <p:cxnSp>
        <p:nvCxnSpPr>
          <p:cNvPr id="12" name="Straight Connector 11">
            <a:extLst>
              <a:ext uri="{FF2B5EF4-FFF2-40B4-BE49-F238E27FC236}">
                <a16:creationId xmlns:a16="http://schemas.microsoft.com/office/drawing/2014/main" id="{DAE3ABC6-4042-4293-A7DF-F01181363B7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739873" y="580963"/>
            <a:ext cx="0" cy="1371600"/>
          </a:xfrm>
          <a:prstGeom prst="line">
            <a:avLst/>
          </a:prstGeom>
          <a:ln w="19050">
            <a:solidFill>
              <a:schemeClr val="bg1">
                <a:alpha val="75000"/>
              </a:schemeClr>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8DD4E91F-CFAD-0640-9638-49E316D6C976}"/>
              </a:ext>
            </a:extLst>
          </p:cNvPr>
          <p:cNvPicPr>
            <a:picLocks noChangeAspect="1"/>
          </p:cNvPicPr>
          <p:nvPr/>
        </p:nvPicPr>
        <p:blipFill>
          <a:blip r:embed="rId2"/>
          <a:stretch>
            <a:fillRect/>
          </a:stretch>
        </p:blipFill>
        <p:spPr>
          <a:xfrm>
            <a:off x="1010529" y="2261500"/>
            <a:ext cx="9917723" cy="4428091"/>
          </a:xfrm>
          <a:prstGeom prst="rect">
            <a:avLst/>
          </a:prstGeom>
        </p:spPr>
      </p:pic>
      <p:sp>
        <p:nvSpPr>
          <p:cNvPr id="4" name="TextBox 3">
            <a:extLst>
              <a:ext uri="{FF2B5EF4-FFF2-40B4-BE49-F238E27FC236}">
                <a16:creationId xmlns:a16="http://schemas.microsoft.com/office/drawing/2014/main" id="{B0F645C9-471A-BE49-9422-C99F28D41038}"/>
              </a:ext>
            </a:extLst>
          </p:cNvPr>
          <p:cNvSpPr txBox="1"/>
          <p:nvPr/>
        </p:nvSpPr>
        <p:spPr>
          <a:xfrm>
            <a:off x="5081645" y="844349"/>
            <a:ext cx="5470358" cy="923330"/>
          </a:xfrm>
          <a:prstGeom prst="rect">
            <a:avLst/>
          </a:prstGeom>
          <a:noFill/>
        </p:spPr>
        <p:txBody>
          <a:bodyPr wrap="square" rtlCol="0">
            <a:spAutoFit/>
          </a:bodyPr>
          <a:lstStyle/>
          <a:p>
            <a:r>
              <a:rPr lang="en-US" sz="5400" dirty="0">
                <a:solidFill>
                  <a:schemeClr val="bg1"/>
                </a:solidFill>
                <a:latin typeface="+mj-lt"/>
              </a:rPr>
              <a:t>Flair Model</a:t>
            </a:r>
          </a:p>
        </p:txBody>
      </p:sp>
    </p:spTree>
    <p:extLst>
      <p:ext uri="{BB962C8B-B14F-4D97-AF65-F5344CB8AC3E}">
        <p14:creationId xmlns:p14="http://schemas.microsoft.com/office/powerpoint/2010/main" val="3558459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 name="Rectangle 8">
            <a:extLst>
              <a:ext uri="{FF2B5EF4-FFF2-40B4-BE49-F238E27FC236}">
                <a16:creationId xmlns:a16="http://schemas.microsoft.com/office/drawing/2014/main" id="{1500B4A4-B1F1-41EA-886A-B8A210DBCA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5E55A99C-0BDC-4DBE-8E40-9FA66F629F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91540"/>
            <a:ext cx="722376" cy="5071110"/>
          </a:xfrm>
          <a:prstGeom prst="rect">
            <a:avLst/>
          </a:prstGeom>
          <a:solidFill>
            <a:srgbClr val="4C52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8892" y="891540"/>
            <a:ext cx="10244665" cy="5071110"/>
          </a:xfrm>
          <a:prstGeom prst="rect">
            <a:avLst/>
          </a:prstGeom>
        </p:spPr>
      </p:pic>
    </p:spTree>
    <p:extLst>
      <p:ext uri="{BB962C8B-B14F-4D97-AF65-F5344CB8AC3E}">
        <p14:creationId xmlns:p14="http://schemas.microsoft.com/office/powerpoint/2010/main" val="29769265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Down Arrow 7">
            <a:extLst>
              <a:ext uri="{FF2B5EF4-FFF2-40B4-BE49-F238E27FC236}">
                <a16:creationId xmlns:a16="http://schemas.microsoft.com/office/drawing/2014/main" id="{B547373F-AF2E-4907-B442-9F902B387F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0100" y="-4763"/>
            <a:ext cx="3333749" cy="3338514"/>
          </a:xfrm>
          <a:prstGeom prst="downArrow">
            <a:avLst>
              <a:gd name="adj1" fmla="val 100000"/>
              <a:gd name="adj2" fmla="val 26890"/>
            </a:avLst>
          </a:prstGeom>
          <a:solidFill>
            <a:schemeClr val="tx1">
              <a:lumMod val="85000"/>
              <a:lumOff val="15000"/>
            </a:schemeClr>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C3174B2-211E-0446-89C4-949D0986DEB6}"/>
              </a:ext>
            </a:extLst>
          </p:cNvPr>
          <p:cNvSpPr>
            <a:spLocks noGrp="1"/>
          </p:cNvSpPr>
          <p:nvPr>
            <p:ph type="title"/>
          </p:nvPr>
        </p:nvSpPr>
        <p:spPr>
          <a:xfrm>
            <a:off x="1028700" y="190501"/>
            <a:ext cx="2886075" cy="2486024"/>
          </a:xfrm>
          <a:noFill/>
        </p:spPr>
        <p:txBody>
          <a:bodyPr vert="horz" lIns="91440" tIns="45720" rIns="91440" bIns="45720" rtlCol="0" anchor="ctr">
            <a:normAutofit/>
          </a:bodyPr>
          <a:lstStyle/>
          <a:p>
            <a:pPr lvl="0" algn="ctr"/>
            <a:r>
              <a:rPr lang="en-US" sz="5400" dirty="0">
                <a:solidFill>
                  <a:schemeClr val="bg1"/>
                </a:solidFill>
              </a:rPr>
              <a:t>Steamlit </a:t>
            </a:r>
            <a:br>
              <a:rPr lang="en-US" sz="5400" dirty="0">
                <a:solidFill>
                  <a:schemeClr val="bg1"/>
                </a:solidFill>
              </a:rPr>
            </a:br>
            <a:r>
              <a:rPr lang="en-US" sz="5400" dirty="0">
                <a:solidFill>
                  <a:schemeClr val="bg1"/>
                </a:solidFill>
              </a:rPr>
              <a:t>Web App</a:t>
            </a:r>
          </a:p>
        </p:txBody>
      </p:sp>
      <p:sp>
        <p:nvSpPr>
          <p:cNvPr id="3" name="TextBox 2">
            <a:extLst>
              <a:ext uri="{FF2B5EF4-FFF2-40B4-BE49-F238E27FC236}">
                <a16:creationId xmlns:a16="http://schemas.microsoft.com/office/drawing/2014/main" id="{82FCAC18-C9EA-473A-9050-E8743A07FABD}"/>
              </a:ext>
            </a:extLst>
          </p:cNvPr>
          <p:cNvSpPr txBox="1"/>
          <p:nvPr/>
        </p:nvSpPr>
        <p:spPr>
          <a:xfrm>
            <a:off x="4819135" y="940301"/>
            <a:ext cx="7032326" cy="489364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Calibri" panose="020F0502020204030204"/>
              </a:rPr>
              <a:t>What is Streamlit?</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a:ln>
                  <a:noFill/>
                </a:ln>
                <a:solidFill>
                  <a:prstClr val="black"/>
                </a:solidFill>
                <a:effectLst/>
                <a:uLnTx/>
                <a:uFillTx/>
                <a:latin typeface="Calibri" panose="020F0502020204030204"/>
              </a:rPr>
              <a:t>An </a:t>
            </a:r>
            <a:r>
              <a:rPr kumimoji="0" lang="en-US" sz="2400" b="0" i="0" u="none" strike="noStrike" kern="1200" cap="none" spc="0" normalizeH="0" baseline="0" noProof="0">
                <a:ln>
                  <a:noFill/>
                </a:ln>
                <a:solidFill>
                  <a:srgbClr val="262730"/>
                </a:solidFill>
                <a:effectLst/>
                <a:uLnTx/>
                <a:uFillTx/>
                <a:latin typeface="Calibri" panose="020F0502020204030204"/>
              </a:rPr>
              <a:t>open-source app framework</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a:ln>
                  <a:noFill/>
                </a:ln>
                <a:solidFill>
                  <a:srgbClr val="262730"/>
                </a:solidFill>
                <a:effectLst/>
                <a:uLnTx/>
                <a:uFillTx/>
                <a:latin typeface="Calibri" panose="020F0502020204030204"/>
              </a:rPr>
              <a:t>All in Python, easy</a:t>
            </a:r>
            <a:r>
              <a:rPr kumimoji="0" lang="en-US" sz="2400" b="0" i="0" u="none" strike="noStrike" kern="1200" cap="none" spc="0" normalizeH="0" noProof="0">
                <a:ln>
                  <a:noFill/>
                </a:ln>
                <a:solidFill>
                  <a:srgbClr val="262730"/>
                </a:solidFill>
                <a:effectLst/>
                <a:uLnTx/>
                <a:uFillTx/>
                <a:latin typeface="Calibri" panose="020F0502020204030204"/>
              </a:rPr>
              <a:t> to learn</a:t>
            </a:r>
            <a:endParaRPr kumimoji="0" lang="en-US" sz="2400" b="0" i="0" u="none" strike="noStrike" kern="1200" cap="none" spc="0" normalizeH="0" baseline="0" noProof="0">
              <a:ln>
                <a:noFill/>
              </a:ln>
              <a:solidFill>
                <a:srgbClr val="262730"/>
              </a:solidFill>
              <a:effectLst/>
              <a:uLnTx/>
              <a:uFillTx/>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262730"/>
              </a:solidFill>
              <a:effectLst/>
              <a:uLnTx/>
              <a:uFillTx/>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262730"/>
                </a:solidFill>
                <a:effectLst/>
                <a:uLnTx/>
                <a:uFillTx/>
                <a:latin typeface="Calibri" panose="020F0502020204030204"/>
              </a:rPr>
              <a:t>Why do we </a:t>
            </a:r>
            <a:r>
              <a:rPr lang="en-US" sz="2400" b="1">
                <a:solidFill>
                  <a:srgbClr val="262730"/>
                </a:solidFill>
                <a:latin typeface="Calibri" panose="020F0502020204030204"/>
              </a:rPr>
              <a:t>develop an open-source front end</a:t>
            </a:r>
            <a:r>
              <a:rPr kumimoji="0" lang="en-US" sz="2400" b="1" i="0" u="none" strike="noStrike" kern="1200" cap="none" spc="0" normalizeH="0" baseline="0" noProof="0">
                <a:ln>
                  <a:noFill/>
                </a:ln>
                <a:solidFill>
                  <a:srgbClr val="262730"/>
                </a:solidFill>
                <a:effectLst/>
                <a:uLnTx/>
                <a:uFillTx/>
                <a:latin typeface="Calibri" panose="020F0502020204030204"/>
              </a:rPr>
              <a:t>?</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a:ln>
                  <a:noFill/>
                </a:ln>
                <a:solidFill>
                  <a:srgbClr val="262730"/>
                </a:solidFill>
                <a:effectLst/>
                <a:uLnTx/>
                <a:uFillTx/>
                <a:latin typeface="Calibri" panose="020F0502020204030204"/>
              </a:rPr>
              <a:t>Speed time to prototype (no developer required)</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400">
                <a:solidFill>
                  <a:srgbClr val="262730"/>
                </a:solidFill>
                <a:latin typeface="Calibri" panose="020F0502020204030204"/>
              </a:rPr>
              <a:t>Early prototyping enables collaboration with business</a:t>
            </a:r>
            <a:endParaRPr kumimoji="0" lang="en-US" sz="2400" b="0" i="0" u="none" strike="noStrike" kern="1200" cap="none" spc="0" normalizeH="0" baseline="0" noProof="0">
              <a:ln>
                <a:noFill/>
              </a:ln>
              <a:solidFill>
                <a:srgbClr val="262730"/>
              </a:solidFill>
              <a:effectLst/>
              <a:uLnTx/>
              <a:uFillTx/>
              <a:latin typeface="Calibri" panose="020F0502020204030204"/>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400">
                <a:solidFill>
                  <a:srgbClr val="262730"/>
                </a:solidFill>
                <a:latin typeface="Calibri" panose="020F0502020204030204"/>
              </a:rPr>
              <a:t>Data science considerations reflected in design and interactivity</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a:ln>
                  <a:noFill/>
                </a:ln>
                <a:solidFill>
                  <a:srgbClr val="262730"/>
                </a:solidFill>
                <a:effectLst/>
                <a:uLnTx/>
                <a:uFillTx/>
                <a:latin typeface="Calibri" panose="020F0502020204030204"/>
              </a:rPr>
              <a:t>Reduce cost/integration</a:t>
            </a:r>
            <a:r>
              <a:rPr kumimoji="0" lang="en-US" sz="2400" b="0" i="0" u="none" strike="noStrike" kern="1200" cap="none" spc="0" normalizeH="0" noProof="0">
                <a:ln>
                  <a:noFill/>
                </a:ln>
                <a:solidFill>
                  <a:srgbClr val="262730"/>
                </a:solidFill>
                <a:effectLst/>
                <a:uLnTx/>
                <a:uFillTx/>
                <a:latin typeface="Calibri" panose="020F0502020204030204"/>
              </a:rPr>
              <a:t> issues vs. vendor/Power BI</a:t>
            </a:r>
            <a:endParaRPr kumimoji="0" lang="en-US" sz="2400" b="0" i="0" u="none" strike="noStrike" kern="1200" cap="none" spc="0" normalizeH="0" baseline="0" noProof="0">
              <a:ln>
                <a:noFill/>
              </a:ln>
              <a:solidFill>
                <a:srgbClr val="262730"/>
              </a:solidFill>
              <a:effectLst/>
              <a:uLnTx/>
              <a:uFillTx/>
              <a:latin typeface="Calibri" panose="020F0502020204030204"/>
            </a:endParaRPr>
          </a:p>
          <a:p>
            <a:pPr marL="742950" marR="0" lvl="1" indent="-285750" algn="l" defTabSz="914400" rtl="0" eaLnBrk="1" fontAlgn="auto" latinLnBrk="0" hangingPunct="1">
              <a:lnSpc>
                <a:spcPct val="100000"/>
              </a:lnSpc>
              <a:spcBef>
                <a:spcPts val="0"/>
              </a:spcBef>
              <a:spcAft>
                <a:spcPts val="0"/>
              </a:spcAft>
              <a:buClrTx/>
              <a:buSzTx/>
              <a:buFontTx/>
              <a:buChar char="-"/>
              <a:tabLst/>
              <a:defRPr/>
            </a:pPr>
            <a:endParaRPr kumimoji="0" lang="en-US" sz="2400" b="0" i="0" u="none" strike="noStrike" kern="1200" cap="none" spc="0" normalizeH="0" baseline="0" noProof="0">
              <a:ln>
                <a:noFill/>
              </a:ln>
              <a:solidFill>
                <a:srgbClr val="262730"/>
              </a:solidFill>
              <a:effectLst/>
              <a:uLnTx/>
              <a:uFillTx/>
              <a:latin typeface="Graphik"/>
            </a:endParaRPr>
          </a:p>
          <a:p>
            <a:pPr marL="742950" marR="0" lvl="1" indent="-285750" algn="l" defTabSz="914400" rtl="0" eaLnBrk="1" fontAlgn="auto" latinLnBrk="0" hangingPunct="1">
              <a:lnSpc>
                <a:spcPct val="100000"/>
              </a:lnSpc>
              <a:spcBef>
                <a:spcPts val="0"/>
              </a:spcBef>
              <a:spcAft>
                <a:spcPts val="0"/>
              </a:spcAft>
              <a:buClrTx/>
              <a:buSzTx/>
              <a:buFontTx/>
              <a:buChar char="-"/>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ndParaRPr>
          </a:p>
        </p:txBody>
      </p:sp>
      <p:pic>
        <p:nvPicPr>
          <p:cNvPr id="1028" name="Picture 4" descr="Base Web - Base Web React UI Framewor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8754" y="4442402"/>
            <a:ext cx="2796021" cy="10065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60159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428EDE87-A916-4E10-9EE1-14D9F518D36B}"/>
              </a:ext>
            </a:extLst>
          </p:cNvPr>
          <p:cNvPicPr>
            <a:picLocks noChangeAspect="1"/>
          </p:cNvPicPr>
          <p:nvPr/>
        </p:nvPicPr>
        <p:blipFill rotWithShape="1">
          <a:blip r:embed="rId3"/>
          <a:srcRect t="7224" b="7224"/>
          <a:stretch/>
        </p:blipFill>
        <p:spPr>
          <a:xfrm>
            <a:off x="20" y="10"/>
            <a:ext cx="12191980" cy="6857990"/>
          </a:xfrm>
          <a:prstGeom prst="rect">
            <a:avLst/>
          </a:prstGeom>
        </p:spPr>
      </p:pic>
      <p:sp>
        <p:nvSpPr>
          <p:cNvPr id="25" name="Freeform 5">
            <a:extLst>
              <a:ext uri="{FF2B5EF4-FFF2-40B4-BE49-F238E27FC236}">
                <a16:creationId xmlns:a16="http://schemas.microsoft.com/office/drawing/2014/main" id="{87CC2527-562A-4F69-B487-4371E5B24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7488621" y="2277613"/>
            <a:ext cx="4703379" cy="4580387"/>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0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2" name="Title 1">
            <a:extLst>
              <a:ext uri="{FF2B5EF4-FFF2-40B4-BE49-F238E27FC236}">
                <a16:creationId xmlns:a16="http://schemas.microsoft.com/office/drawing/2014/main" id="{2C3174B2-211E-0446-89C4-949D0986DEB6}"/>
              </a:ext>
            </a:extLst>
          </p:cNvPr>
          <p:cNvSpPr>
            <a:spLocks noGrp="1"/>
          </p:cNvSpPr>
          <p:nvPr>
            <p:ph type="title"/>
          </p:nvPr>
        </p:nvSpPr>
        <p:spPr>
          <a:xfrm>
            <a:off x="8022021" y="3231931"/>
            <a:ext cx="3852041" cy="1834056"/>
          </a:xfrm>
        </p:spPr>
        <p:txBody>
          <a:bodyPr vert="horz" lIns="91440" tIns="45720" rIns="91440" bIns="45720" rtlCol="0" anchor="b">
            <a:normAutofit/>
          </a:bodyPr>
          <a:lstStyle/>
          <a:p>
            <a:pPr lvl="0" algn="ctr"/>
            <a:r>
              <a:rPr lang="en-US" sz="4000"/>
              <a:t>DEMO</a:t>
            </a:r>
          </a:p>
        </p:txBody>
      </p:sp>
      <p:cxnSp>
        <p:nvCxnSpPr>
          <p:cNvPr id="27" name="Straight Connector 26">
            <a:extLst>
              <a:ext uri="{FF2B5EF4-FFF2-40B4-BE49-F238E27FC236}">
                <a16:creationId xmlns:a16="http://schemas.microsoft.com/office/drawing/2014/main" id="{BCDAEC91-5BCE-4B55-9CC0-43EF94CB73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480331" y="5123793"/>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59874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42FEEC2-9A97-474A-80C9-7CA24D024F63}"/>
              </a:ext>
            </a:extLst>
          </p:cNvPr>
          <p:cNvPicPr>
            <a:picLocks noChangeAspect="1"/>
          </p:cNvPicPr>
          <p:nvPr/>
        </p:nvPicPr>
        <p:blipFill rotWithShape="1">
          <a:blip r:embed="rId2"/>
          <a:srcRect t="7026" b="8705"/>
          <a:stretch/>
        </p:blipFill>
        <p:spPr>
          <a:xfrm>
            <a:off x="20" y="10"/>
            <a:ext cx="12191980" cy="6857990"/>
          </a:xfrm>
          <a:prstGeom prst="rect">
            <a:avLst/>
          </a:prstGeom>
        </p:spPr>
      </p:pic>
      <p:sp>
        <p:nvSpPr>
          <p:cNvPr id="8" name="Freeform 5">
            <a:extLst>
              <a:ext uri="{FF2B5EF4-FFF2-40B4-BE49-F238E27FC236}">
                <a16:creationId xmlns:a16="http://schemas.microsoft.com/office/drawing/2014/main" id="{87CC2527-562A-4F69-B487-4371E5B24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7488621" y="2277613"/>
            <a:ext cx="4703379" cy="4580387"/>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0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2" name="Title 1">
            <a:extLst>
              <a:ext uri="{FF2B5EF4-FFF2-40B4-BE49-F238E27FC236}">
                <a16:creationId xmlns:a16="http://schemas.microsoft.com/office/drawing/2014/main" id="{D6BF5872-A086-AA4F-B93C-DDE1F0596099}"/>
              </a:ext>
            </a:extLst>
          </p:cNvPr>
          <p:cNvSpPr>
            <a:spLocks noGrp="1"/>
          </p:cNvSpPr>
          <p:nvPr>
            <p:ph type="title"/>
          </p:nvPr>
        </p:nvSpPr>
        <p:spPr>
          <a:xfrm>
            <a:off x="8022021" y="3231931"/>
            <a:ext cx="3852041" cy="1834056"/>
          </a:xfrm>
        </p:spPr>
        <p:txBody>
          <a:bodyPr vert="horz" lIns="91440" tIns="45720" rIns="91440" bIns="45720" rtlCol="0" anchor="b">
            <a:normAutofit/>
          </a:bodyPr>
          <a:lstStyle/>
          <a:p>
            <a:pPr algn="ctr"/>
            <a:r>
              <a:rPr lang="en-US" sz="4000"/>
              <a:t>THANK YOU</a:t>
            </a:r>
          </a:p>
        </p:txBody>
      </p:sp>
      <p:cxnSp>
        <p:nvCxnSpPr>
          <p:cNvPr id="10" name="Straight Connector 9">
            <a:extLst>
              <a:ext uri="{FF2B5EF4-FFF2-40B4-BE49-F238E27FC236}">
                <a16:creationId xmlns:a16="http://schemas.microsoft.com/office/drawing/2014/main" id="{BCDAEC91-5BCE-4B55-9CC0-43EF94CB73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480331" y="5123793"/>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93793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3CE2A3-FFF5-5A47-83D6-253EFB1D1581}"/>
              </a:ext>
            </a:extLst>
          </p:cNvPr>
          <p:cNvSpPr>
            <a:spLocks noGrp="1"/>
          </p:cNvSpPr>
          <p:nvPr>
            <p:ph type="title"/>
          </p:nvPr>
        </p:nvSpPr>
        <p:spPr>
          <a:xfrm>
            <a:off x="594360" y="637125"/>
            <a:ext cx="3802276" cy="5256371"/>
          </a:xfrm>
        </p:spPr>
        <p:txBody>
          <a:bodyPr>
            <a:normAutofit/>
          </a:bodyPr>
          <a:lstStyle/>
          <a:p>
            <a:pPr algn="ctr"/>
            <a:r>
              <a:rPr lang="en-US" sz="4800"/>
              <a:t>Project Roadmap</a:t>
            </a:r>
            <a:endParaRPr lang="en-US" sz="4800" dirty="0"/>
          </a:p>
        </p:txBody>
      </p:sp>
      <p:graphicFrame>
        <p:nvGraphicFramePr>
          <p:cNvPr id="14" name="Content Placeholder 2">
            <a:extLst>
              <a:ext uri="{FF2B5EF4-FFF2-40B4-BE49-F238E27FC236}">
                <a16:creationId xmlns:a16="http://schemas.microsoft.com/office/drawing/2014/main" id="{E4A1E22E-4F5C-4B52-ACD9-C8E0128CC81E}"/>
              </a:ext>
            </a:extLst>
          </p:cNvPr>
          <p:cNvGraphicFramePr>
            <a:graphicFrameLocks noGrp="1"/>
          </p:cNvGraphicFramePr>
          <p:nvPr>
            <p:ph idx="1"/>
            <p:extLst>
              <p:ext uri="{D42A27DB-BD31-4B8C-83A1-F6EECF244321}">
                <p14:modId xmlns:p14="http://schemas.microsoft.com/office/powerpoint/2010/main" val="643599164"/>
              </p:ext>
            </p:extLst>
          </p:nvPr>
        </p:nvGraphicFramePr>
        <p:xfrm>
          <a:off x="5166985" y="303591"/>
          <a:ext cx="6588691" cy="589674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86610614"/>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BF87945-A001-489F-9D9B-7D9435F0B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8639" y="347471"/>
            <a:ext cx="11100816" cy="180136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858DFC6-2AA5-0E4F-A19A-DA747AD60C93}"/>
              </a:ext>
            </a:extLst>
          </p:cNvPr>
          <p:cNvSpPr>
            <a:spLocks noGrp="1"/>
          </p:cNvSpPr>
          <p:nvPr>
            <p:ph type="title"/>
          </p:nvPr>
        </p:nvSpPr>
        <p:spPr>
          <a:xfrm>
            <a:off x="838200" y="585216"/>
            <a:ext cx="10515600" cy="1325563"/>
          </a:xfrm>
        </p:spPr>
        <p:txBody>
          <a:bodyPr>
            <a:normAutofit/>
          </a:bodyPr>
          <a:lstStyle/>
          <a:p>
            <a:r>
              <a:rPr lang="en-US" dirty="0">
                <a:solidFill>
                  <a:schemeClr val="bg1"/>
                </a:solidFill>
              </a:rPr>
              <a:t>Voice of the Customer</a:t>
            </a:r>
          </a:p>
        </p:txBody>
      </p:sp>
      <p:pic>
        <p:nvPicPr>
          <p:cNvPr id="5" name="Content Placeholder 6" descr="A close up of a piano&#10;&#10;Description automatically generated">
            <a:extLst>
              <a:ext uri="{FF2B5EF4-FFF2-40B4-BE49-F238E27FC236}">
                <a16:creationId xmlns:a16="http://schemas.microsoft.com/office/drawing/2014/main" id="{9481800D-A604-0046-9FA8-8B707884E2EF}"/>
              </a:ext>
            </a:extLst>
          </p:cNvPr>
          <p:cNvPicPr>
            <a:picLocks noChangeAspect="1"/>
          </p:cNvPicPr>
          <p:nvPr/>
        </p:nvPicPr>
        <p:blipFill rotWithShape="1">
          <a:blip r:embed="rId3"/>
          <a:srcRect r="8849" b="2"/>
          <a:stretch/>
        </p:blipFill>
        <p:spPr>
          <a:xfrm>
            <a:off x="838200" y="3824507"/>
            <a:ext cx="1676869" cy="984196"/>
          </a:xfrm>
          <a:prstGeom prst="rect">
            <a:avLst/>
          </a:prstGeom>
        </p:spPr>
      </p:pic>
      <p:graphicFrame>
        <p:nvGraphicFramePr>
          <p:cNvPr id="4" name="Diagram 3">
            <a:extLst>
              <a:ext uri="{FF2B5EF4-FFF2-40B4-BE49-F238E27FC236}">
                <a16:creationId xmlns:a16="http://schemas.microsoft.com/office/drawing/2014/main" id="{153471E0-24F1-B641-A7AB-D7DF5FA9FB23}"/>
              </a:ext>
            </a:extLst>
          </p:cNvPr>
          <p:cNvGraphicFramePr/>
          <p:nvPr>
            <p:extLst>
              <p:ext uri="{D42A27DB-BD31-4B8C-83A1-F6EECF244321}">
                <p14:modId xmlns:p14="http://schemas.microsoft.com/office/powerpoint/2010/main" val="3235555075"/>
              </p:ext>
            </p:extLst>
          </p:nvPr>
        </p:nvGraphicFramePr>
        <p:xfrm>
          <a:off x="-157791" y="2486513"/>
          <a:ext cx="3803904" cy="366018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7" name="Picture 6">
            <a:extLst>
              <a:ext uri="{FF2B5EF4-FFF2-40B4-BE49-F238E27FC236}">
                <a16:creationId xmlns:a16="http://schemas.microsoft.com/office/drawing/2014/main" id="{4E73EFC3-826D-A246-9253-8D6039B7251E}"/>
              </a:ext>
            </a:extLst>
          </p:cNvPr>
          <p:cNvPicPr>
            <a:picLocks noChangeAspect="1"/>
          </p:cNvPicPr>
          <p:nvPr/>
        </p:nvPicPr>
        <p:blipFill>
          <a:blip r:embed="rId9"/>
          <a:stretch>
            <a:fillRect/>
          </a:stretch>
        </p:blipFill>
        <p:spPr>
          <a:xfrm>
            <a:off x="1744161" y="5032375"/>
            <a:ext cx="546712" cy="642254"/>
          </a:xfrm>
          <a:prstGeom prst="rect">
            <a:avLst/>
          </a:prstGeom>
        </p:spPr>
      </p:pic>
      <p:pic>
        <p:nvPicPr>
          <p:cNvPr id="8" name="Picture 7">
            <a:extLst>
              <a:ext uri="{FF2B5EF4-FFF2-40B4-BE49-F238E27FC236}">
                <a16:creationId xmlns:a16="http://schemas.microsoft.com/office/drawing/2014/main" id="{C04BAA6F-2A11-F946-8153-AF7893B63749}"/>
              </a:ext>
            </a:extLst>
          </p:cNvPr>
          <p:cNvPicPr>
            <a:picLocks noChangeAspect="1"/>
          </p:cNvPicPr>
          <p:nvPr/>
        </p:nvPicPr>
        <p:blipFill>
          <a:blip r:embed="rId10"/>
          <a:stretch>
            <a:fillRect/>
          </a:stretch>
        </p:blipFill>
        <p:spPr>
          <a:xfrm>
            <a:off x="4284709" y="3794707"/>
            <a:ext cx="1263356" cy="1263356"/>
          </a:xfrm>
          <a:prstGeom prst="rect">
            <a:avLst/>
          </a:prstGeom>
        </p:spPr>
      </p:pic>
      <p:sp>
        <p:nvSpPr>
          <p:cNvPr id="6" name="TextBox 5">
            <a:extLst>
              <a:ext uri="{FF2B5EF4-FFF2-40B4-BE49-F238E27FC236}">
                <a16:creationId xmlns:a16="http://schemas.microsoft.com/office/drawing/2014/main" id="{6ED188AB-CABB-CF49-BDA4-78B2F1B5721F}"/>
              </a:ext>
            </a:extLst>
          </p:cNvPr>
          <p:cNvSpPr txBox="1"/>
          <p:nvPr/>
        </p:nvSpPr>
        <p:spPr>
          <a:xfrm>
            <a:off x="706902" y="2263838"/>
            <a:ext cx="2621230" cy="369332"/>
          </a:xfrm>
          <a:prstGeom prst="rect">
            <a:avLst/>
          </a:prstGeom>
          <a:noFill/>
        </p:spPr>
        <p:txBody>
          <a:bodyPr wrap="none" rtlCol="0">
            <a:spAutoFit/>
          </a:bodyPr>
          <a:lstStyle/>
          <a:p>
            <a:r>
              <a:rPr lang="en-US" dirty="0"/>
              <a:t>UPS SMB Customer Churn</a:t>
            </a:r>
          </a:p>
        </p:txBody>
      </p:sp>
      <p:pic>
        <p:nvPicPr>
          <p:cNvPr id="11" name="Picture 10">
            <a:extLst>
              <a:ext uri="{FF2B5EF4-FFF2-40B4-BE49-F238E27FC236}">
                <a16:creationId xmlns:a16="http://schemas.microsoft.com/office/drawing/2014/main" id="{A18CEB32-4A82-F14C-B749-42DE5C227909}"/>
              </a:ext>
            </a:extLst>
          </p:cNvPr>
          <p:cNvPicPr>
            <a:picLocks noChangeAspect="1"/>
          </p:cNvPicPr>
          <p:nvPr/>
        </p:nvPicPr>
        <p:blipFill>
          <a:blip r:embed="rId11"/>
          <a:stretch>
            <a:fillRect/>
          </a:stretch>
        </p:blipFill>
        <p:spPr>
          <a:xfrm>
            <a:off x="8873189" y="4808703"/>
            <a:ext cx="2157867" cy="1618400"/>
          </a:xfrm>
          <a:prstGeom prst="rect">
            <a:avLst/>
          </a:prstGeom>
        </p:spPr>
      </p:pic>
      <p:sp>
        <p:nvSpPr>
          <p:cNvPr id="12" name="Cloud Callout 11">
            <a:extLst>
              <a:ext uri="{FF2B5EF4-FFF2-40B4-BE49-F238E27FC236}">
                <a16:creationId xmlns:a16="http://schemas.microsoft.com/office/drawing/2014/main" id="{78C61CB1-9556-034C-9D5A-CF375C4776DA}"/>
              </a:ext>
            </a:extLst>
          </p:cNvPr>
          <p:cNvSpPr/>
          <p:nvPr/>
        </p:nvSpPr>
        <p:spPr>
          <a:xfrm>
            <a:off x="10199076" y="3063784"/>
            <a:ext cx="1758462" cy="1657540"/>
          </a:xfrm>
          <a:prstGeom prst="cloudCallout">
            <a:avLst>
              <a:gd name="adj1" fmla="val -39760"/>
              <a:gd name="adj2" fmla="val 7777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loud Callout 12">
            <a:extLst>
              <a:ext uri="{FF2B5EF4-FFF2-40B4-BE49-F238E27FC236}">
                <a16:creationId xmlns:a16="http://schemas.microsoft.com/office/drawing/2014/main" id="{76CE8A43-4BE2-514C-BB8E-62BA200E342B}"/>
              </a:ext>
            </a:extLst>
          </p:cNvPr>
          <p:cNvSpPr/>
          <p:nvPr/>
        </p:nvSpPr>
        <p:spPr>
          <a:xfrm flipH="1">
            <a:off x="6424173" y="2912012"/>
            <a:ext cx="3479481" cy="1974773"/>
          </a:xfrm>
          <a:prstGeom prst="cloudCallout">
            <a:avLst>
              <a:gd name="adj1" fmla="val -40833"/>
              <a:gd name="adj2" fmla="val 87113"/>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EC934001-CA6C-A441-A70B-2694DB961A27}"/>
              </a:ext>
            </a:extLst>
          </p:cNvPr>
          <p:cNvPicPr>
            <a:picLocks noChangeAspect="1"/>
          </p:cNvPicPr>
          <p:nvPr/>
        </p:nvPicPr>
        <p:blipFill>
          <a:blip r:embed="rId12"/>
          <a:stretch>
            <a:fillRect/>
          </a:stretch>
        </p:blipFill>
        <p:spPr>
          <a:xfrm>
            <a:off x="8276704" y="3543905"/>
            <a:ext cx="1143406" cy="856792"/>
          </a:xfrm>
          <a:prstGeom prst="rect">
            <a:avLst/>
          </a:prstGeom>
        </p:spPr>
      </p:pic>
      <p:pic>
        <p:nvPicPr>
          <p:cNvPr id="15" name="Picture 14">
            <a:extLst>
              <a:ext uri="{FF2B5EF4-FFF2-40B4-BE49-F238E27FC236}">
                <a16:creationId xmlns:a16="http://schemas.microsoft.com/office/drawing/2014/main" id="{934338EA-3528-B840-89C4-24E9A7FF1562}"/>
              </a:ext>
            </a:extLst>
          </p:cNvPr>
          <p:cNvPicPr>
            <a:picLocks noChangeAspect="1"/>
          </p:cNvPicPr>
          <p:nvPr/>
        </p:nvPicPr>
        <p:blipFill>
          <a:blip r:embed="rId13"/>
          <a:stretch>
            <a:fillRect/>
          </a:stretch>
        </p:blipFill>
        <p:spPr>
          <a:xfrm>
            <a:off x="6986959" y="3276447"/>
            <a:ext cx="1070469" cy="1070469"/>
          </a:xfrm>
          <a:prstGeom prst="rect">
            <a:avLst/>
          </a:prstGeom>
        </p:spPr>
      </p:pic>
      <p:pic>
        <p:nvPicPr>
          <p:cNvPr id="16" name="Picture 15">
            <a:extLst>
              <a:ext uri="{FF2B5EF4-FFF2-40B4-BE49-F238E27FC236}">
                <a16:creationId xmlns:a16="http://schemas.microsoft.com/office/drawing/2014/main" id="{749D54DF-2E82-7E45-B5A6-A1CEC1E0F6F0}"/>
              </a:ext>
            </a:extLst>
          </p:cNvPr>
          <p:cNvPicPr>
            <a:picLocks noChangeAspect="1"/>
          </p:cNvPicPr>
          <p:nvPr/>
        </p:nvPicPr>
        <p:blipFill>
          <a:blip r:embed="rId14"/>
          <a:stretch>
            <a:fillRect/>
          </a:stretch>
        </p:blipFill>
        <p:spPr>
          <a:xfrm>
            <a:off x="10588156" y="3415139"/>
            <a:ext cx="931777" cy="931777"/>
          </a:xfrm>
          <a:prstGeom prst="rect">
            <a:avLst/>
          </a:prstGeom>
        </p:spPr>
      </p:pic>
      <p:sp>
        <p:nvSpPr>
          <p:cNvPr id="17" name="TextBox 16">
            <a:extLst>
              <a:ext uri="{FF2B5EF4-FFF2-40B4-BE49-F238E27FC236}">
                <a16:creationId xmlns:a16="http://schemas.microsoft.com/office/drawing/2014/main" id="{22E66BE5-B32E-1D4F-A712-50CA7E34D15A}"/>
              </a:ext>
            </a:extLst>
          </p:cNvPr>
          <p:cNvSpPr txBox="1"/>
          <p:nvPr/>
        </p:nvSpPr>
        <p:spPr>
          <a:xfrm>
            <a:off x="8637666" y="6242437"/>
            <a:ext cx="2178802" cy="369332"/>
          </a:xfrm>
          <a:prstGeom prst="rect">
            <a:avLst/>
          </a:prstGeom>
          <a:noFill/>
        </p:spPr>
        <p:txBody>
          <a:bodyPr wrap="none" rtlCol="0">
            <a:spAutoFit/>
          </a:bodyPr>
          <a:lstStyle/>
          <a:p>
            <a:r>
              <a:rPr lang="en-US" dirty="0"/>
              <a:t>Customer Experience</a:t>
            </a:r>
          </a:p>
        </p:txBody>
      </p:sp>
      <p:sp>
        <p:nvSpPr>
          <p:cNvPr id="18" name="Right Arrow 17">
            <a:extLst>
              <a:ext uri="{FF2B5EF4-FFF2-40B4-BE49-F238E27FC236}">
                <a16:creationId xmlns:a16="http://schemas.microsoft.com/office/drawing/2014/main" id="{D2947A7D-C47B-DA49-973E-70807A9E9188}"/>
              </a:ext>
            </a:extLst>
          </p:cNvPr>
          <p:cNvSpPr/>
          <p:nvPr/>
        </p:nvSpPr>
        <p:spPr>
          <a:xfrm>
            <a:off x="3286033" y="4371473"/>
            <a:ext cx="579356" cy="283530"/>
          </a:xfrm>
          <a:prstGeom prst="rightArrow">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ight Arrow 18">
            <a:extLst>
              <a:ext uri="{FF2B5EF4-FFF2-40B4-BE49-F238E27FC236}">
                <a16:creationId xmlns:a16="http://schemas.microsoft.com/office/drawing/2014/main" id="{C6502FF0-635E-9940-B959-F5B690922152}"/>
              </a:ext>
            </a:extLst>
          </p:cNvPr>
          <p:cNvSpPr/>
          <p:nvPr/>
        </p:nvSpPr>
        <p:spPr>
          <a:xfrm>
            <a:off x="5767341" y="4316605"/>
            <a:ext cx="579356" cy="283530"/>
          </a:xfrm>
          <a:prstGeom prst="rightArrow">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158130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C46889-FE90-6D4E-8156-01BE5A174A0D}"/>
              </a:ext>
            </a:extLst>
          </p:cNvPr>
          <p:cNvSpPr>
            <a:spLocks noGrp="1"/>
          </p:cNvSpPr>
          <p:nvPr>
            <p:ph type="title"/>
          </p:nvPr>
        </p:nvSpPr>
        <p:spPr>
          <a:xfrm>
            <a:off x="538162" y="609937"/>
            <a:ext cx="11115675" cy="1483468"/>
          </a:xfrm>
          <a:solidFill>
            <a:schemeClr val="tx1"/>
          </a:solidFill>
        </p:spPr>
        <p:txBody>
          <a:bodyPr/>
          <a:lstStyle/>
          <a:p>
            <a:r>
              <a:rPr lang="en-US" dirty="0">
                <a:solidFill>
                  <a:schemeClr val="bg1"/>
                </a:solidFill>
              </a:rPr>
              <a:t>	Business Case</a:t>
            </a:r>
          </a:p>
        </p:txBody>
      </p:sp>
      <p:pic>
        <p:nvPicPr>
          <p:cNvPr id="5" name="Picture 4">
            <a:extLst>
              <a:ext uri="{FF2B5EF4-FFF2-40B4-BE49-F238E27FC236}">
                <a16:creationId xmlns:a16="http://schemas.microsoft.com/office/drawing/2014/main" id="{D11E9B7E-AAD7-0646-86F5-05586A4C6A83}"/>
              </a:ext>
            </a:extLst>
          </p:cNvPr>
          <p:cNvPicPr>
            <a:picLocks noChangeAspect="1"/>
          </p:cNvPicPr>
          <p:nvPr/>
        </p:nvPicPr>
        <p:blipFill>
          <a:blip r:embed="rId3"/>
          <a:stretch>
            <a:fillRect/>
          </a:stretch>
        </p:blipFill>
        <p:spPr>
          <a:xfrm>
            <a:off x="1619529" y="1870269"/>
            <a:ext cx="1455635" cy="1416959"/>
          </a:xfrm>
          <a:prstGeom prst="rect">
            <a:avLst/>
          </a:prstGeom>
        </p:spPr>
      </p:pic>
      <p:sp>
        <p:nvSpPr>
          <p:cNvPr id="6" name="Rectangle 5">
            <a:extLst>
              <a:ext uri="{FF2B5EF4-FFF2-40B4-BE49-F238E27FC236}">
                <a16:creationId xmlns:a16="http://schemas.microsoft.com/office/drawing/2014/main" id="{691D0437-52A5-8647-9297-300C282AD930}"/>
              </a:ext>
            </a:extLst>
          </p:cNvPr>
          <p:cNvSpPr/>
          <p:nvPr/>
        </p:nvSpPr>
        <p:spPr>
          <a:xfrm>
            <a:off x="1276805" y="3407972"/>
            <a:ext cx="2786064" cy="646331"/>
          </a:xfrm>
          <a:prstGeom prst="rect">
            <a:avLst/>
          </a:prstGeom>
        </p:spPr>
        <p:txBody>
          <a:bodyPr wrap="square">
            <a:spAutoFit/>
          </a:bodyPr>
          <a:lstStyle/>
          <a:p>
            <a:r>
              <a:rPr lang="en-US" dirty="0"/>
              <a:t>Enhance UPS capability through customization</a:t>
            </a:r>
          </a:p>
        </p:txBody>
      </p:sp>
      <p:pic>
        <p:nvPicPr>
          <p:cNvPr id="7" name="Picture 6">
            <a:extLst>
              <a:ext uri="{FF2B5EF4-FFF2-40B4-BE49-F238E27FC236}">
                <a16:creationId xmlns:a16="http://schemas.microsoft.com/office/drawing/2014/main" id="{94E5A78B-D1C8-6343-8B84-5083EF09ACFA}"/>
              </a:ext>
            </a:extLst>
          </p:cNvPr>
          <p:cNvPicPr>
            <a:picLocks noChangeAspect="1"/>
          </p:cNvPicPr>
          <p:nvPr/>
        </p:nvPicPr>
        <p:blipFill>
          <a:blip r:embed="rId4"/>
          <a:stretch>
            <a:fillRect/>
          </a:stretch>
        </p:blipFill>
        <p:spPr>
          <a:xfrm>
            <a:off x="7795794" y="2360687"/>
            <a:ext cx="3127203" cy="977251"/>
          </a:xfrm>
          <a:prstGeom prst="rect">
            <a:avLst/>
          </a:prstGeom>
        </p:spPr>
      </p:pic>
      <p:sp>
        <p:nvSpPr>
          <p:cNvPr id="8" name="Rectangle 7">
            <a:extLst>
              <a:ext uri="{FF2B5EF4-FFF2-40B4-BE49-F238E27FC236}">
                <a16:creationId xmlns:a16="http://schemas.microsoft.com/office/drawing/2014/main" id="{9477800A-5C6E-6F48-9BC0-88E3A00043A6}"/>
              </a:ext>
            </a:extLst>
          </p:cNvPr>
          <p:cNvSpPr/>
          <p:nvPr/>
        </p:nvSpPr>
        <p:spPr>
          <a:xfrm>
            <a:off x="8421159" y="3337938"/>
            <a:ext cx="1614801" cy="369332"/>
          </a:xfrm>
          <a:prstGeom prst="rect">
            <a:avLst/>
          </a:prstGeom>
        </p:spPr>
        <p:txBody>
          <a:bodyPr wrap="none">
            <a:spAutoFit/>
          </a:bodyPr>
          <a:lstStyle/>
          <a:p>
            <a:r>
              <a:rPr lang="en-US" dirty="0"/>
              <a:t>Verint platform</a:t>
            </a:r>
          </a:p>
        </p:txBody>
      </p:sp>
      <p:sp>
        <p:nvSpPr>
          <p:cNvPr id="11" name="Rectangle 10">
            <a:extLst>
              <a:ext uri="{FF2B5EF4-FFF2-40B4-BE49-F238E27FC236}">
                <a16:creationId xmlns:a16="http://schemas.microsoft.com/office/drawing/2014/main" id="{26DD2528-9389-C249-917A-4B4A385922E2}"/>
              </a:ext>
            </a:extLst>
          </p:cNvPr>
          <p:cNvSpPr/>
          <p:nvPr/>
        </p:nvSpPr>
        <p:spPr>
          <a:xfrm>
            <a:off x="8672025" y="6075264"/>
            <a:ext cx="1954318" cy="369332"/>
          </a:xfrm>
          <a:prstGeom prst="rect">
            <a:avLst/>
          </a:prstGeom>
        </p:spPr>
        <p:txBody>
          <a:bodyPr wrap="none">
            <a:spAutoFit/>
          </a:bodyPr>
          <a:lstStyle/>
          <a:p>
            <a:r>
              <a:rPr lang="en-US" dirty="0"/>
              <a:t>Voice of Customer </a:t>
            </a:r>
          </a:p>
        </p:txBody>
      </p:sp>
      <p:pic>
        <p:nvPicPr>
          <p:cNvPr id="12" name="Picture 11">
            <a:extLst>
              <a:ext uri="{FF2B5EF4-FFF2-40B4-BE49-F238E27FC236}">
                <a16:creationId xmlns:a16="http://schemas.microsoft.com/office/drawing/2014/main" id="{0D021AF2-4B8D-CC4D-B4E3-0A2543B6086A}"/>
              </a:ext>
            </a:extLst>
          </p:cNvPr>
          <p:cNvPicPr>
            <a:picLocks noChangeAspect="1"/>
          </p:cNvPicPr>
          <p:nvPr/>
        </p:nvPicPr>
        <p:blipFill>
          <a:blip r:embed="rId5"/>
          <a:stretch>
            <a:fillRect/>
          </a:stretch>
        </p:blipFill>
        <p:spPr>
          <a:xfrm>
            <a:off x="8473188" y="4403688"/>
            <a:ext cx="2197100" cy="1587500"/>
          </a:xfrm>
          <a:prstGeom prst="rect">
            <a:avLst/>
          </a:prstGeom>
        </p:spPr>
      </p:pic>
      <p:pic>
        <p:nvPicPr>
          <p:cNvPr id="13" name="Picture 12">
            <a:extLst>
              <a:ext uri="{FF2B5EF4-FFF2-40B4-BE49-F238E27FC236}">
                <a16:creationId xmlns:a16="http://schemas.microsoft.com/office/drawing/2014/main" id="{BCA1993B-77D9-1045-AFF8-587655BFD4B5}"/>
              </a:ext>
            </a:extLst>
          </p:cNvPr>
          <p:cNvPicPr>
            <a:picLocks noChangeAspect="1"/>
          </p:cNvPicPr>
          <p:nvPr/>
        </p:nvPicPr>
        <p:blipFill>
          <a:blip r:embed="rId6"/>
          <a:stretch>
            <a:fillRect/>
          </a:stretch>
        </p:blipFill>
        <p:spPr>
          <a:xfrm>
            <a:off x="1347222" y="4403688"/>
            <a:ext cx="1844375" cy="1844375"/>
          </a:xfrm>
          <a:prstGeom prst="rect">
            <a:avLst/>
          </a:prstGeom>
        </p:spPr>
      </p:pic>
      <p:sp>
        <p:nvSpPr>
          <p:cNvPr id="15" name="Rectangle 14">
            <a:extLst>
              <a:ext uri="{FF2B5EF4-FFF2-40B4-BE49-F238E27FC236}">
                <a16:creationId xmlns:a16="http://schemas.microsoft.com/office/drawing/2014/main" id="{C4B32179-8D2A-7141-990D-5426F68C3946}"/>
              </a:ext>
            </a:extLst>
          </p:cNvPr>
          <p:cNvSpPr/>
          <p:nvPr/>
        </p:nvSpPr>
        <p:spPr>
          <a:xfrm>
            <a:off x="1064174" y="6300503"/>
            <a:ext cx="2566344" cy="369332"/>
          </a:xfrm>
          <a:prstGeom prst="rect">
            <a:avLst/>
          </a:prstGeom>
        </p:spPr>
        <p:txBody>
          <a:bodyPr wrap="none">
            <a:spAutoFit/>
          </a:bodyPr>
          <a:lstStyle/>
          <a:p>
            <a:r>
              <a:rPr lang="en-US" dirty="0" err="1"/>
              <a:t>Covid</a:t>
            </a:r>
            <a:r>
              <a:rPr lang="en-US" dirty="0"/>
              <a:t> challenges to SMBs</a:t>
            </a:r>
          </a:p>
        </p:txBody>
      </p:sp>
      <p:pic>
        <p:nvPicPr>
          <p:cNvPr id="16" name="Picture 15">
            <a:extLst>
              <a:ext uri="{FF2B5EF4-FFF2-40B4-BE49-F238E27FC236}">
                <a16:creationId xmlns:a16="http://schemas.microsoft.com/office/drawing/2014/main" id="{32C36B3B-67ED-AF42-BA90-563ECB01EAFD}"/>
              </a:ext>
            </a:extLst>
          </p:cNvPr>
          <p:cNvPicPr>
            <a:picLocks noChangeAspect="1"/>
          </p:cNvPicPr>
          <p:nvPr/>
        </p:nvPicPr>
        <p:blipFill>
          <a:blip r:embed="rId7"/>
          <a:stretch>
            <a:fillRect/>
          </a:stretch>
        </p:blipFill>
        <p:spPr>
          <a:xfrm>
            <a:off x="4948537" y="3337938"/>
            <a:ext cx="1767711" cy="1767711"/>
          </a:xfrm>
          <a:prstGeom prst="rect">
            <a:avLst/>
          </a:prstGeom>
        </p:spPr>
      </p:pic>
      <p:sp>
        <p:nvSpPr>
          <p:cNvPr id="17" name="Rectangle 16">
            <a:extLst>
              <a:ext uri="{FF2B5EF4-FFF2-40B4-BE49-F238E27FC236}">
                <a16:creationId xmlns:a16="http://schemas.microsoft.com/office/drawing/2014/main" id="{EAEBA5CE-1E43-044E-89B6-B89FF9D6E75E}"/>
              </a:ext>
            </a:extLst>
          </p:cNvPr>
          <p:cNvSpPr/>
          <p:nvPr/>
        </p:nvSpPr>
        <p:spPr>
          <a:xfrm>
            <a:off x="5188290" y="5285687"/>
            <a:ext cx="2406428" cy="369332"/>
          </a:xfrm>
          <a:prstGeom prst="rect">
            <a:avLst/>
          </a:prstGeom>
        </p:spPr>
        <p:txBody>
          <a:bodyPr wrap="square">
            <a:spAutoFit/>
          </a:bodyPr>
          <a:lstStyle/>
          <a:p>
            <a:r>
              <a:rPr lang="en-US" dirty="0"/>
              <a:t>Business Case</a:t>
            </a:r>
          </a:p>
        </p:txBody>
      </p:sp>
    </p:spTree>
    <p:extLst>
      <p:ext uri="{BB962C8B-B14F-4D97-AF65-F5344CB8AC3E}">
        <p14:creationId xmlns:p14="http://schemas.microsoft.com/office/powerpoint/2010/main" val="31153689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3A4F209C-C20E-4FA7-B241-1EF4F8D193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169068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9" name="Rectangle 48">
            <a:extLst>
              <a:ext uri="{FF2B5EF4-FFF2-40B4-BE49-F238E27FC236}">
                <a16:creationId xmlns:a16="http://schemas.microsoft.com/office/drawing/2014/main" id="{E4564234-45B0-4ED8-A9E2-199C00173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0688"/>
            <a:ext cx="12192000" cy="51663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78C69CA-7CC6-BC45-BEC3-8F90F78858FF}"/>
              </a:ext>
            </a:extLst>
          </p:cNvPr>
          <p:cNvSpPr>
            <a:spLocks noGrp="1"/>
          </p:cNvSpPr>
          <p:nvPr>
            <p:ph type="title"/>
          </p:nvPr>
        </p:nvSpPr>
        <p:spPr>
          <a:xfrm>
            <a:off x="838200" y="365125"/>
            <a:ext cx="10515600" cy="1325563"/>
          </a:xfrm>
        </p:spPr>
        <p:txBody>
          <a:bodyPr>
            <a:normAutofit/>
          </a:bodyPr>
          <a:lstStyle/>
          <a:p>
            <a:r>
              <a:rPr lang="en-US" dirty="0">
                <a:solidFill>
                  <a:schemeClr val="bg1">
                    <a:lumMod val="95000"/>
                    <a:lumOff val="5000"/>
                  </a:schemeClr>
                </a:solidFill>
              </a:rPr>
              <a:t>Extended Use Cases</a:t>
            </a:r>
          </a:p>
        </p:txBody>
      </p:sp>
      <p:graphicFrame>
        <p:nvGraphicFramePr>
          <p:cNvPr id="5" name="Content Placeholder 2">
            <a:extLst>
              <a:ext uri="{FF2B5EF4-FFF2-40B4-BE49-F238E27FC236}">
                <a16:creationId xmlns:a16="http://schemas.microsoft.com/office/drawing/2014/main" id="{C733ADE0-37ED-4BEB-A95E-07223745AC9B}"/>
              </a:ext>
            </a:extLst>
          </p:cNvPr>
          <p:cNvGraphicFramePr>
            <a:graphicFrameLocks noGrp="1"/>
          </p:cNvGraphicFramePr>
          <p:nvPr>
            <p:ph idx="1"/>
            <p:extLst>
              <p:ext uri="{D42A27DB-BD31-4B8C-83A1-F6EECF244321}">
                <p14:modId xmlns:p14="http://schemas.microsoft.com/office/powerpoint/2010/main" val="2023320417"/>
              </p:ext>
            </p:extLst>
          </p:nvPr>
        </p:nvGraphicFramePr>
        <p:xfrm>
          <a:off x="838200" y="2016125"/>
          <a:ext cx="10515600" cy="40655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325526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BF87945-A001-489F-9D9B-7D9435F0B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8639" y="347471"/>
            <a:ext cx="11100816" cy="180136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858DFC6-2AA5-0E4F-A19A-DA747AD60C93}"/>
              </a:ext>
            </a:extLst>
          </p:cNvPr>
          <p:cNvSpPr>
            <a:spLocks noGrp="1"/>
          </p:cNvSpPr>
          <p:nvPr>
            <p:ph type="title"/>
          </p:nvPr>
        </p:nvSpPr>
        <p:spPr>
          <a:xfrm>
            <a:off x="838200" y="585216"/>
            <a:ext cx="10515600" cy="1325563"/>
          </a:xfrm>
        </p:spPr>
        <p:txBody>
          <a:bodyPr>
            <a:normAutofit/>
          </a:bodyPr>
          <a:lstStyle/>
          <a:p>
            <a:r>
              <a:rPr lang="en-US" dirty="0">
                <a:solidFill>
                  <a:schemeClr val="bg1"/>
                </a:solidFill>
              </a:rPr>
              <a:t>Product Features</a:t>
            </a:r>
          </a:p>
        </p:txBody>
      </p:sp>
      <p:pic>
        <p:nvPicPr>
          <p:cNvPr id="6" name="Picture 5">
            <a:extLst>
              <a:ext uri="{FF2B5EF4-FFF2-40B4-BE49-F238E27FC236}">
                <a16:creationId xmlns:a16="http://schemas.microsoft.com/office/drawing/2014/main" id="{91551BD9-B057-BE4C-99C8-01BDD760B70C}"/>
              </a:ext>
            </a:extLst>
          </p:cNvPr>
          <p:cNvPicPr>
            <a:picLocks noChangeAspect="1"/>
          </p:cNvPicPr>
          <p:nvPr/>
        </p:nvPicPr>
        <p:blipFill>
          <a:blip r:embed="rId3"/>
          <a:stretch>
            <a:fillRect/>
          </a:stretch>
        </p:blipFill>
        <p:spPr>
          <a:xfrm>
            <a:off x="5031377" y="3776825"/>
            <a:ext cx="1234145" cy="1325563"/>
          </a:xfrm>
          <a:prstGeom prst="rect">
            <a:avLst/>
          </a:prstGeom>
          <a:noFill/>
        </p:spPr>
      </p:pic>
      <p:pic>
        <p:nvPicPr>
          <p:cNvPr id="4" name="Picture 3">
            <a:extLst>
              <a:ext uri="{FF2B5EF4-FFF2-40B4-BE49-F238E27FC236}">
                <a16:creationId xmlns:a16="http://schemas.microsoft.com/office/drawing/2014/main" id="{0DDDF87C-92DB-E14D-9F3F-5E85B75AF463}"/>
              </a:ext>
            </a:extLst>
          </p:cNvPr>
          <p:cNvPicPr>
            <a:picLocks noChangeAspect="1"/>
          </p:cNvPicPr>
          <p:nvPr/>
        </p:nvPicPr>
        <p:blipFill>
          <a:blip r:embed="rId4"/>
          <a:stretch>
            <a:fillRect/>
          </a:stretch>
        </p:blipFill>
        <p:spPr>
          <a:xfrm>
            <a:off x="1729057" y="2780909"/>
            <a:ext cx="1587500" cy="952500"/>
          </a:xfrm>
          <a:prstGeom prst="rect">
            <a:avLst/>
          </a:prstGeom>
        </p:spPr>
      </p:pic>
      <p:sp>
        <p:nvSpPr>
          <p:cNvPr id="5" name="Rectangle 4">
            <a:extLst>
              <a:ext uri="{FF2B5EF4-FFF2-40B4-BE49-F238E27FC236}">
                <a16:creationId xmlns:a16="http://schemas.microsoft.com/office/drawing/2014/main" id="{1B0A7E07-3A09-1147-8B67-A2609CAE3D82}"/>
              </a:ext>
            </a:extLst>
          </p:cNvPr>
          <p:cNvSpPr/>
          <p:nvPr/>
        </p:nvSpPr>
        <p:spPr>
          <a:xfrm>
            <a:off x="1366112" y="3555850"/>
            <a:ext cx="2313390" cy="369332"/>
          </a:xfrm>
          <a:prstGeom prst="rect">
            <a:avLst/>
          </a:prstGeom>
        </p:spPr>
        <p:txBody>
          <a:bodyPr wrap="none">
            <a:spAutoFit/>
          </a:bodyPr>
          <a:lstStyle/>
          <a:p>
            <a:r>
              <a:rPr lang="en-US" dirty="0"/>
              <a:t>callers at risk for churn</a:t>
            </a:r>
          </a:p>
        </p:txBody>
      </p:sp>
      <p:pic>
        <p:nvPicPr>
          <p:cNvPr id="9" name="Picture 8">
            <a:extLst>
              <a:ext uri="{FF2B5EF4-FFF2-40B4-BE49-F238E27FC236}">
                <a16:creationId xmlns:a16="http://schemas.microsoft.com/office/drawing/2014/main" id="{3008DEE0-940C-DE45-BFD2-9EA3199FD54E}"/>
              </a:ext>
            </a:extLst>
          </p:cNvPr>
          <p:cNvPicPr>
            <a:picLocks noChangeAspect="1"/>
          </p:cNvPicPr>
          <p:nvPr/>
        </p:nvPicPr>
        <p:blipFill>
          <a:blip r:embed="rId5"/>
          <a:stretch>
            <a:fillRect/>
          </a:stretch>
        </p:blipFill>
        <p:spPr>
          <a:xfrm>
            <a:off x="7766453" y="4905222"/>
            <a:ext cx="2727586" cy="1044524"/>
          </a:xfrm>
          <a:prstGeom prst="rect">
            <a:avLst/>
          </a:prstGeom>
        </p:spPr>
      </p:pic>
      <p:pic>
        <p:nvPicPr>
          <p:cNvPr id="12" name="Picture 11">
            <a:extLst>
              <a:ext uri="{FF2B5EF4-FFF2-40B4-BE49-F238E27FC236}">
                <a16:creationId xmlns:a16="http://schemas.microsoft.com/office/drawing/2014/main" id="{EBF44E6A-F6BF-EF4B-A5A2-87C2BEE56ABB}"/>
              </a:ext>
            </a:extLst>
          </p:cNvPr>
          <p:cNvPicPr>
            <a:picLocks noChangeAspect="1"/>
          </p:cNvPicPr>
          <p:nvPr/>
        </p:nvPicPr>
        <p:blipFill>
          <a:blip r:embed="rId6"/>
          <a:stretch>
            <a:fillRect/>
          </a:stretch>
        </p:blipFill>
        <p:spPr>
          <a:xfrm>
            <a:off x="1729057" y="4580856"/>
            <a:ext cx="1548356" cy="1548356"/>
          </a:xfrm>
          <a:prstGeom prst="rect">
            <a:avLst/>
          </a:prstGeom>
        </p:spPr>
      </p:pic>
      <p:sp>
        <p:nvSpPr>
          <p:cNvPr id="13" name="Rectangle 12">
            <a:extLst>
              <a:ext uri="{FF2B5EF4-FFF2-40B4-BE49-F238E27FC236}">
                <a16:creationId xmlns:a16="http://schemas.microsoft.com/office/drawing/2014/main" id="{DB1D9E1A-458D-8B4D-BC1F-90564AB579C3}"/>
              </a:ext>
            </a:extLst>
          </p:cNvPr>
          <p:cNvSpPr/>
          <p:nvPr/>
        </p:nvSpPr>
        <p:spPr>
          <a:xfrm>
            <a:off x="7845150" y="5556388"/>
            <a:ext cx="2570191" cy="646331"/>
          </a:xfrm>
          <a:prstGeom prst="rect">
            <a:avLst/>
          </a:prstGeom>
        </p:spPr>
        <p:txBody>
          <a:bodyPr wrap="none">
            <a:spAutoFit/>
          </a:bodyPr>
          <a:lstStyle/>
          <a:p>
            <a:pPr algn="ctr"/>
            <a:r>
              <a:rPr lang="en-US" dirty="0"/>
              <a:t>customer sentiment </a:t>
            </a:r>
          </a:p>
          <a:p>
            <a:pPr algn="ctr"/>
            <a:r>
              <a:rPr lang="en-US" dirty="0"/>
              <a:t>over time/ place/ context</a:t>
            </a:r>
          </a:p>
        </p:txBody>
      </p:sp>
      <p:sp>
        <p:nvSpPr>
          <p:cNvPr id="14" name="Rectangle 13">
            <a:extLst>
              <a:ext uri="{FF2B5EF4-FFF2-40B4-BE49-F238E27FC236}">
                <a16:creationId xmlns:a16="http://schemas.microsoft.com/office/drawing/2014/main" id="{00D939B6-238F-9044-9E14-3A7D277D2C15}"/>
              </a:ext>
            </a:extLst>
          </p:cNvPr>
          <p:cNvSpPr/>
          <p:nvPr/>
        </p:nvSpPr>
        <p:spPr>
          <a:xfrm>
            <a:off x="1619576" y="5923810"/>
            <a:ext cx="2382062" cy="369332"/>
          </a:xfrm>
          <a:prstGeom prst="rect">
            <a:avLst/>
          </a:prstGeom>
        </p:spPr>
        <p:txBody>
          <a:bodyPr wrap="none">
            <a:spAutoFit/>
          </a:bodyPr>
          <a:lstStyle/>
          <a:p>
            <a:r>
              <a:rPr lang="en-US" dirty="0"/>
              <a:t>Identify content of calls</a:t>
            </a:r>
          </a:p>
        </p:txBody>
      </p:sp>
      <p:pic>
        <p:nvPicPr>
          <p:cNvPr id="15" name="Picture 14">
            <a:extLst>
              <a:ext uri="{FF2B5EF4-FFF2-40B4-BE49-F238E27FC236}">
                <a16:creationId xmlns:a16="http://schemas.microsoft.com/office/drawing/2014/main" id="{895B941C-4B43-B24F-AE28-E7A46741F0FD}"/>
              </a:ext>
            </a:extLst>
          </p:cNvPr>
          <p:cNvPicPr>
            <a:picLocks noChangeAspect="1"/>
          </p:cNvPicPr>
          <p:nvPr/>
        </p:nvPicPr>
        <p:blipFill>
          <a:blip r:embed="rId7"/>
          <a:stretch>
            <a:fillRect/>
          </a:stretch>
        </p:blipFill>
        <p:spPr>
          <a:xfrm>
            <a:off x="8638655" y="2706573"/>
            <a:ext cx="1711065" cy="1108314"/>
          </a:xfrm>
          <a:prstGeom prst="rect">
            <a:avLst/>
          </a:prstGeom>
        </p:spPr>
      </p:pic>
      <p:pic>
        <p:nvPicPr>
          <p:cNvPr id="17" name="Picture 16">
            <a:extLst>
              <a:ext uri="{FF2B5EF4-FFF2-40B4-BE49-F238E27FC236}">
                <a16:creationId xmlns:a16="http://schemas.microsoft.com/office/drawing/2014/main" id="{A101E644-7FFA-7942-87A7-53F030D4C810}"/>
              </a:ext>
            </a:extLst>
          </p:cNvPr>
          <p:cNvPicPr>
            <a:picLocks noChangeAspect="1"/>
          </p:cNvPicPr>
          <p:nvPr/>
        </p:nvPicPr>
        <p:blipFill>
          <a:blip r:embed="rId8"/>
          <a:stretch>
            <a:fillRect/>
          </a:stretch>
        </p:blipFill>
        <p:spPr>
          <a:xfrm>
            <a:off x="7020736" y="2595568"/>
            <a:ext cx="1330148" cy="1505552"/>
          </a:xfrm>
          <a:prstGeom prst="rect">
            <a:avLst/>
          </a:prstGeom>
        </p:spPr>
      </p:pic>
      <p:pic>
        <p:nvPicPr>
          <p:cNvPr id="18" name="Picture 17">
            <a:extLst>
              <a:ext uri="{FF2B5EF4-FFF2-40B4-BE49-F238E27FC236}">
                <a16:creationId xmlns:a16="http://schemas.microsoft.com/office/drawing/2014/main" id="{AD0E6DD5-5AE8-D640-B549-7CB4055D2052}"/>
              </a:ext>
            </a:extLst>
          </p:cNvPr>
          <p:cNvPicPr>
            <a:picLocks noChangeAspect="1"/>
          </p:cNvPicPr>
          <p:nvPr/>
        </p:nvPicPr>
        <p:blipFill>
          <a:blip r:embed="rId9"/>
          <a:stretch>
            <a:fillRect/>
          </a:stretch>
        </p:blipFill>
        <p:spPr>
          <a:xfrm>
            <a:off x="10590744" y="2572670"/>
            <a:ext cx="1464319" cy="1528450"/>
          </a:xfrm>
          <a:prstGeom prst="rect">
            <a:avLst/>
          </a:prstGeom>
        </p:spPr>
      </p:pic>
      <p:sp>
        <p:nvSpPr>
          <p:cNvPr id="19" name="Rectangle 18">
            <a:extLst>
              <a:ext uri="{FF2B5EF4-FFF2-40B4-BE49-F238E27FC236}">
                <a16:creationId xmlns:a16="http://schemas.microsoft.com/office/drawing/2014/main" id="{6F209DAB-4A10-A547-9A17-D9A237A2ADE9}"/>
              </a:ext>
            </a:extLst>
          </p:cNvPr>
          <p:cNvSpPr/>
          <p:nvPr/>
        </p:nvSpPr>
        <p:spPr>
          <a:xfrm>
            <a:off x="7685810" y="4070275"/>
            <a:ext cx="3924023" cy="369332"/>
          </a:xfrm>
          <a:prstGeom prst="rect">
            <a:avLst/>
          </a:prstGeom>
        </p:spPr>
        <p:txBody>
          <a:bodyPr wrap="none">
            <a:spAutoFit/>
          </a:bodyPr>
          <a:lstStyle/>
          <a:p>
            <a:r>
              <a:rPr lang="en-US" dirty="0"/>
              <a:t>build stronger scripts for training agents</a:t>
            </a:r>
          </a:p>
        </p:txBody>
      </p:sp>
      <p:sp>
        <p:nvSpPr>
          <p:cNvPr id="21" name="Rounded Rectangular Callout 20">
            <a:extLst>
              <a:ext uri="{FF2B5EF4-FFF2-40B4-BE49-F238E27FC236}">
                <a16:creationId xmlns:a16="http://schemas.microsoft.com/office/drawing/2014/main" id="{7737E84C-B99B-5E4F-80A2-8ACFB04CD2EF}"/>
              </a:ext>
            </a:extLst>
          </p:cNvPr>
          <p:cNvSpPr/>
          <p:nvPr/>
        </p:nvSpPr>
        <p:spPr>
          <a:xfrm>
            <a:off x="6953651" y="2213651"/>
            <a:ext cx="5034327" cy="2329224"/>
          </a:xfrm>
          <a:prstGeom prst="wedgeRoundRectCallout">
            <a:avLst>
              <a:gd name="adj1" fmla="val -62204"/>
              <a:gd name="adj2" fmla="val 29419"/>
              <a:gd name="adj3" fmla="val 1666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ounded Rectangular Callout 21">
            <a:extLst>
              <a:ext uri="{FF2B5EF4-FFF2-40B4-BE49-F238E27FC236}">
                <a16:creationId xmlns:a16="http://schemas.microsoft.com/office/drawing/2014/main" id="{18CFF069-9CA6-9E4F-A24B-42FC46AC8B18}"/>
              </a:ext>
            </a:extLst>
          </p:cNvPr>
          <p:cNvSpPr/>
          <p:nvPr/>
        </p:nvSpPr>
        <p:spPr>
          <a:xfrm>
            <a:off x="7468123" y="4782718"/>
            <a:ext cx="3324247" cy="1558998"/>
          </a:xfrm>
          <a:prstGeom prst="wedgeRoundRectCallout">
            <a:avLst>
              <a:gd name="adj1" fmla="val -82618"/>
              <a:gd name="adj2" fmla="val -57513"/>
              <a:gd name="adj3" fmla="val 1666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ed Rectangular Callout 22">
            <a:extLst>
              <a:ext uri="{FF2B5EF4-FFF2-40B4-BE49-F238E27FC236}">
                <a16:creationId xmlns:a16="http://schemas.microsoft.com/office/drawing/2014/main" id="{24A82829-840D-D742-A14A-A9106C2BAF75}"/>
              </a:ext>
            </a:extLst>
          </p:cNvPr>
          <p:cNvSpPr/>
          <p:nvPr/>
        </p:nvSpPr>
        <p:spPr>
          <a:xfrm>
            <a:off x="838200" y="4655704"/>
            <a:ext cx="3944815" cy="1801368"/>
          </a:xfrm>
          <a:prstGeom prst="wedgeRoundRectCallout">
            <a:avLst>
              <a:gd name="adj1" fmla="val 54412"/>
              <a:gd name="adj2" fmla="val -65741"/>
              <a:gd name="adj3" fmla="val 1666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ounded Rectangular Callout 23">
            <a:extLst>
              <a:ext uri="{FF2B5EF4-FFF2-40B4-BE49-F238E27FC236}">
                <a16:creationId xmlns:a16="http://schemas.microsoft.com/office/drawing/2014/main" id="{71391438-4586-AE40-8FE0-49A058560220}"/>
              </a:ext>
            </a:extLst>
          </p:cNvPr>
          <p:cNvSpPr/>
          <p:nvPr/>
        </p:nvSpPr>
        <p:spPr>
          <a:xfrm>
            <a:off x="1366113" y="2572670"/>
            <a:ext cx="2554414" cy="1497605"/>
          </a:xfrm>
          <a:prstGeom prst="wedgeRoundRectCallout">
            <a:avLst>
              <a:gd name="adj1" fmla="val 88785"/>
              <a:gd name="adj2" fmla="val 44652"/>
              <a:gd name="adj3" fmla="val 1666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3A799AAA-A60F-3543-8EC8-DB3A2547CB21}"/>
              </a:ext>
            </a:extLst>
          </p:cNvPr>
          <p:cNvSpPr/>
          <p:nvPr/>
        </p:nvSpPr>
        <p:spPr>
          <a:xfrm>
            <a:off x="5115002" y="5102388"/>
            <a:ext cx="1234145" cy="369332"/>
          </a:xfrm>
          <a:prstGeom prst="rect">
            <a:avLst/>
          </a:prstGeom>
        </p:spPr>
        <p:txBody>
          <a:bodyPr wrap="square">
            <a:spAutoFit/>
          </a:bodyPr>
          <a:lstStyle/>
          <a:p>
            <a:r>
              <a:rPr lang="en-US" dirty="0"/>
              <a:t>Dashboard</a:t>
            </a:r>
          </a:p>
        </p:txBody>
      </p:sp>
    </p:spTree>
    <p:extLst>
      <p:ext uri="{BB962C8B-B14F-4D97-AF65-F5344CB8AC3E}">
        <p14:creationId xmlns:p14="http://schemas.microsoft.com/office/powerpoint/2010/main" val="20905765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C3896A03-3945-419A-B66B-4EE266EDD1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0"/>
            <a:ext cx="6083447" cy="685800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C3174B2-211E-0446-89C4-949D0986DEB6}"/>
              </a:ext>
            </a:extLst>
          </p:cNvPr>
          <p:cNvSpPr>
            <a:spLocks noGrp="1"/>
          </p:cNvSpPr>
          <p:nvPr>
            <p:ph type="title"/>
          </p:nvPr>
        </p:nvSpPr>
        <p:spPr>
          <a:xfrm>
            <a:off x="873205" y="254122"/>
            <a:ext cx="654956" cy="6511393"/>
          </a:xfrm>
        </p:spPr>
        <p:txBody>
          <a:bodyPr vert="horz" lIns="91440" tIns="45720" rIns="91440" bIns="45720" rtlCol="0" anchor="b">
            <a:normAutofit fontScale="90000"/>
          </a:bodyPr>
          <a:lstStyle/>
          <a:p>
            <a:pPr algn="ctr"/>
            <a:r>
              <a:rPr lang="en-US" b="1" dirty="0">
                <a:solidFill>
                  <a:schemeClr val="bg1"/>
                </a:solidFill>
              </a:rPr>
              <a:t>ARCH I TECTURE</a:t>
            </a:r>
            <a:endParaRPr lang="en-US" sz="1800" b="1" dirty="0">
              <a:solidFill>
                <a:schemeClr val="bg1"/>
              </a:solidFill>
            </a:endParaRPr>
          </a:p>
        </p:txBody>
      </p:sp>
      <p:sp>
        <p:nvSpPr>
          <p:cNvPr id="33" name="Rectangle 32">
            <a:extLst>
              <a:ext uri="{FF2B5EF4-FFF2-40B4-BE49-F238E27FC236}">
                <a16:creationId xmlns:a16="http://schemas.microsoft.com/office/drawing/2014/main" id="{B34F5AD2-EDBD-4BBD-A55C-EAFFD0C709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0"/>
            <a:ext cx="6095990" cy="68580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screenshot of a cell phone&#10;&#10;Description automatically generated">
            <a:extLst>
              <a:ext uri="{FF2B5EF4-FFF2-40B4-BE49-F238E27FC236}">
                <a16:creationId xmlns:a16="http://schemas.microsoft.com/office/drawing/2014/main" id="{99D73282-1E78-8E46-9C09-7428C2BE13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56312" y="254122"/>
            <a:ext cx="7748855" cy="6349756"/>
          </a:xfrm>
          <a:prstGeom prst="rect">
            <a:avLst/>
          </a:prstGeom>
        </p:spPr>
      </p:pic>
    </p:spTree>
    <p:extLst>
      <p:ext uri="{BB962C8B-B14F-4D97-AF65-F5344CB8AC3E}">
        <p14:creationId xmlns:p14="http://schemas.microsoft.com/office/powerpoint/2010/main" val="29550252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E52985E-2553-471E-82AA-5ED7A32989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3308" y="352931"/>
            <a:ext cx="11438793" cy="1844256"/>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C3174B2-211E-0446-89C4-949D0986DEB6}"/>
              </a:ext>
            </a:extLst>
          </p:cNvPr>
          <p:cNvSpPr>
            <a:spLocks noGrp="1"/>
          </p:cNvSpPr>
          <p:nvPr>
            <p:ph type="title"/>
          </p:nvPr>
        </p:nvSpPr>
        <p:spPr>
          <a:xfrm>
            <a:off x="649270" y="506727"/>
            <a:ext cx="3885141" cy="1526741"/>
          </a:xfrm>
        </p:spPr>
        <p:txBody>
          <a:bodyPr>
            <a:normAutofit/>
          </a:bodyPr>
          <a:lstStyle/>
          <a:p>
            <a:pPr algn="r"/>
            <a:r>
              <a:rPr lang="en-US" dirty="0">
                <a:solidFill>
                  <a:schemeClr val="bg1"/>
                </a:solidFill>
              </a:rPr>
              <a:t>Emotion Detector</a:t>
            </a:r>
          </a:p>
        </p:txBody>
      </p:sp>
      <p:cxnSp>
        <p:nvCxnSpPr>
          <p:cNvPr id="12" name="Straight Connector 11">
            <a:extLst>
              <a:ext uri="{FF2B5EF4-FFF2-40B4-BE49-F238E27FC236}">
                <a16:creationId xmlns:a16="http://schemas.microsoft.com/office/drawing/2014/main" id="{DAE3ABC6-4042-4293-A7DF-F01181363B7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739873" y="580963"/>
            <a:ext cx="0" cy="1371600"/>
          </a:xfrm>
          <a:prstGeom prst="line">
            <a:avLst/>
          </a:prstGeom>
          <a:ln w="19050">
            <a:solidFill>
              <a:schemeClr val="bg1">
                <a:alpha val="75000"/>
              </a:schemeClr>
            </a:solidFill>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A31854ED-9606-1241-9BF6-DC3A1D4F9253}"/>
              </a:ext>
            </a:extLst>
          </p:cNvPr>
          <p:cNvSpPr/>
          <p:nvPr/>
        </p:nvSpPr>
        <p:spPr>
          <a:xfrm>
            <a:off x="4917317" y="982671"/>
            <a:ext cx="3368670" cy="58477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Calibri Light" panose="020F0302020204030204"/>
                <a:ea typeface="+mn-ea"/>
                <a:cs typeface="+mn-cs"/>
              </a:rPr>
              <a:t>MLP</a:t>
            </a:r>
            <a:r>
              <a:rPr kumimoji="0" lang="en-US" sz="3200" b="0" i="0" u="none" strike="noStrike" kern="1200" cap="none" spc="0" normalizeH="0" baseline="0" noProof="0" dirty="0">
                <a:ln>
                  <a:noFill/>
                </a:ln>
                <a:solidFill>
                  <a:prstClr val="white"/>
                </a:solidFill>
                <a:effectLst/>
                <a:uLnTx/>
                <a:uFillTx/>
                <a:latin typeface="Calibri" panose="020F0502020204030204"/>
                <a:ea typeface="+mn-ea"/>
                <a:cs typeface="+mn-cs"/>
              </a:rPr>
              <a:t> </a:t>
            </a:r>
            <a:r>
              <a:rPr kumimoji="0" lang="en-US" sz="3200" b="0" i="0" u="none" strike="noStrike" kern="1200" cap="none" spc="0" normalizeH="0" baseline="0" noProof="0" dirty="0">
                <a:ln>
                  <a:noFill/>
                </a:ln>
                <a:solidFill>
                  <a:prstClr val="white"/>
                </a:solidFill>
                <a:effectLst/>
                <a:uLnTx/>
                <a:uFillTx/>
                <a:latin typeface="Calibri Light" panose="020F0302020204030204"/>
                <a:ea typeface="+mn-ea"/>
                <a:cs typeface="+mn-cs"/>
              </a:rPr>
              <a:t>Classifier</a:t>
            </a:r>
          </a:p>
        </p:txBody>
      </p:sp>
      <p:pic>
        <p:nvPicPr>
          <p:cNvPr id="13" name="Picture 12">
            <a:extLst>
              <a:ext uri="{FF2B5EF4-FFF2-40B4-BE49-F238E27FC236}">
                <a16:creationId xmlns:a16="http://schemas.microsoft.com/office/drawing/2014/main" id="{92EEB42E-A7F8-3148-8729-1B7DA5406230}"/>
              </a:ext>
            </a:extLst>
          </p:cNvPr>
          <p:cNvPicPr>
            <a:picLocks noChangeAspect="1"/>
          </p:cNvPicPr>
          <p:nvPr/>
        </p:nvPicPr>
        <p:blipFill>
          <a:blip r:embed="rId3"/>
          <a:stretch>
            <a:fillRect/>
          </a:stretch>
        </p:blipFill>
        <p:spPr>
          <a:xfrm>
            <a:off x="393308" y="2582303"/>
            <a:ext cx="4793273" cy="3473042"/>
          </a:xfrm>
          <a:prstGeom prst="rect">
            <a:avLst/>
          </a:prstGeom>
        </p:spPr>
      </p:pic>
      <p:sp>
        <p:nvSpPr>
          <p:cNvPr id="14" name="TextBox 13">
            <a:extLst>
              <a:ext uri="{FF2B5EF4-FFF2-40B4-BE49-F238E27FC236}">
                <a16:creationId xmlns:a16="http://schemas.microsoft.com/office/drawing/2014/main" id="{D448C990-0533-124D-B163-80520FAB6F6D}"/>
              </a:ext>
            </a:extLst>
          </p:cNvPr>
          <p:cNvSpPr txBox="1"/>
          <p:nvPr/>
        </p:nvSpPr>
        <p:spPr>
          <a:xfrm>
            <a:off x="1174044" y="5949244"/>
            <a:ext cx="282141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Different Voice Frequencies </a:t>
            </a:r>
          </a:p>
        </p:txBody>
      </p:sp>
      <p:pic>
        <p:nvPicPr>
          <p:cNvPr id="15" name="Content Placeholder 4" descr="A close up of a map&#10;&#10;Description automatically generated">
            <a:extLst>
              <a:ext uri="{FF2B5EF4-FFF2-40B4-BE49-F238E27FC236}">
                <a16:creationId xmlns:a16="http://schemas.microsoft.com/office/drawing/2014/main" id="{66573B09-12ED-884F-8A1A-80DCDD17492C}"/>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5411526" y="2660868"/>
            <a:ext cx="4210775" cy="3473042"/>
          </a:xfrm>
        </p:spPr>
      </p:pic>
      <p:pic>
        <p:nvPicPr>
          <p:cNvPr id="16" name="Picture 15">
            <a:extLst>
              <a:ext uri="{FF2B5EF4-FFF2-40B4-BE49-F238E27FC236}">
                <a16:creationId xmlns:a16="http://schemas.microsoft.com/office/drawing/2014/main" id="{89026BA5-C826-2142-AB11-ADD027DC6AA1}"/>
              </a:ext>
            </a:extLst>
          </p:cNvPr>
          <p:cNvPicPr>
            <a:picLocks noChangeAspect="1"/>
          </p:cNvPicPr>
          <p:nvPr/>
        </p:nvPicPr>
        <p:blipFill>
          <a:blip r:embed="rId5"/>
          <a:stretch>
            <a:fillRect/>
          </a:stretch>
        </p:blipFill>
        <p:spPr>
          <a:xfrm>
            <a:off x="10272743" y="3429000"/>
            <a:ext cx="1559358" cy="1631621"/>
          </a:xfrm>
          <a:prstGeom prst="rect">
            <a:avLst/>
          </a:prstGeom>
        </p:spPr>
      </p:pic>
      <p:sp>
        <p:nvSpPr>
          <p:cNvPr id="17" name="TextBox 16">
            <a:extLst>
              <a:ext uri="{FF2B5EF4-FFF2-40B4-BE49-F238E27FC236}">
                <a16:creationId xmlns:a16="http://schemas.microsoft.com/office/drawing/2014/main" id="{09FF7CDA-B0F8-4C46-9867-41771E88289C}"/>
              </a:ext>
            </a:extLst>
          </p:cNvPr>
          <p:cNvSpPr txBox="1"/>
          <p:nvPr/>
        </p:nvSpPr>
        <p:spPr>
          <a:xfrm>
            <a:off x="6369877" y="5923103"/>
            <a:ext cx="248657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MLP Classifier ML model</a:t>
            </a:r>
          </a:p>
        </p:txBody>
      </p:sp>
      <p:sp>
        <p:nvSpPr>
          <p:cNvPr id="18" name="TextBox 17">
            <a:extLst>
              <a:ext uri="{FF2B5EF4-FFF2-40B4-BE49-F238E27FC236}">
                <a16:creationId xmlns:a16="http://schemas.microsoft.com/office/drawing/2014/main" id="{CD86C193-4032-B44E-B9A4-C4E034506DA5}"/>
              </a:ext>
            </a:extLst>
          </p:cNvPr>
          <p:cNvSpPr txBox="1"/>
          <p:nvPr/>
        </p:nvSpPr>
        <p:spPr>
          <a:xfrm>
            <a:off x="10272743" y="5455180"/>
            <a:ext cx="1758942" cy="120032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Sentiments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from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the voice frequency</a:t>
            </a:r>
          </a:p>
        </p:txBody>
      </p:sp>
      <p:sp>
        <p:nvSpPr>
          <p:cNvPr id="19" name="Right Arrow 18">
            <a:extLst>
              <a:ext uri="{FF2B5EF4-FFF2-40B4-BE49-F238E27FC236}">
                <a16:creationId xmlns:a16="http://schemas.microsoft.com/office/drawing/2014/main" id="{EC011D23-A88F-484F-BFF0-6508DB26CF62}"/>
              </a:ext>
            </a:extLst>
          </p:cNvPr>
          <p:cNvSpPr/>
          <p:nvPr/>
        </p:nvSpPr>
        <p:spPr>
          <a:xfrm>
            <a:off x="4902027" y="4142377"/>
            <a:ext cx="533237" cy="35289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Right Arrow 19">
            <a:extLst>
              <a:ext uri="{FF2B5EF4-FFF2-40B4-BE49-F238E27FC236}">
                <a16:creationId xmlns:a16="http://schemas.microsoft.com/office/drawing/2014/main" id="{83EEE547-929F-7C4F-8BED-9E18AB03D9E8}"/>
              </a:ext>
            </a:extLst>
          </p:cNvPr>
          <p:cNvSpPr/>
          <p:nvPr/>
        </p:nvSpPr>
        <p:spPr>
          <a:xfrm>
            <a:off x="9407275" y="4162511"/>
            <a:ext cx="576050" cy="3327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258599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C3174B2-211E-0446-89C4-949D0986DEB6}"/>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US" sz="5400" dirty="0">
                <a:solidFill>
                  <a:srgbClr val="FFFFFF"/>
                </a:solidFill>
              </a:rPr>
              <a:t>Speech to Text Transcription</a:t>
            </a:r>
          </a:p>
        </p:txBody>
      </p:sp>
      <p:cxnSp>
        <p:nvCxnSpPr>
          <p:cNvPr id="24" name="Straight Connector 23">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5" name="Picture 4" descr="A screenshot of a cell phone&#10;&#10;Description automatically generated">
            <a:extLst>
              <a:ext uri="{FF2B5EF4-FFF2-40B4-BE49-F238E27FC236}">
                <a16:creationId xmlns:a16="http://schemas.microsoft.com/office/drawing/2014/main" id="{AE0AA0A8-FFD2-4E4B-BFB3-92FEE386DFE8}"/>
              </a:ext>
            </a:extLst>
          </p:cNvPr>
          <p:cNvPicPr>
            <a:picLocks noChangeAspect="1"/>
          </p:cNvPicPr>
          <p:nvPr/>
        </p:nvPicPr>
        <p:blipFill>
          <a:blip r:embed="rId3"/>
          <a:stretch>
            <a:fillRect/>
          </a:stretch>
        </p:blipFill>
        <p:spPr>
          <a:xfrm>
            <a:off x="331567" y="2829781"/>
            <a:ext cx="5455917" cy="3191710"/>
          </a:xfrm>
          <a:prstGeom prst="rect">
            <a:avLst/>
          </a:prstGeom>
        </p:spPr>
      </p:pic>
      <p:cxnSp>
        <p:nvCxnSpPr>
          <p:cNvPr id="26" name="Straight Connector 25">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4" name="Picture 3" descr="A screenshot of a cell phone&#10;&#10;Description automatically generated">
            <a:extLst>
              <a:ext uri="{FF2B5EF4-FFF2-40B4-BE49-F238E27FC236}">
                <a16:creationId xmlns:a16="http://schemas.microsoft.com/office/drawing/2014/main" id="{FDC86FBF-0E28-6747-A508-BFC7468F4642}"/>
              </a:ext>
            </a:extLst>
          </p:cNvPr>
          <p:cNvPicPr>
            <a:picLocks noChangeAspect="1"/>
          </p:cNvPicPr>
          <p:nvPr/>
        </p:nvPicPr>
        <p:blipFill>
          <a:blip r:embed="rId4"/>
          <a:stretch>
            <a:fillRect/>
          </a:stretch>
        </p:blipFill>
        <p:spPr>
          <a:xfrm>
            <a:off x="6445073" y="3218515"/>
            <a:ext cx="5455917" cy="2414243"/>
          </a:xfrm>
          <a:prstGeom prst="rect">
            <a:avLst/>
          </a:prstGeom>
        </p:spPr>
      </p:pic>
      <p:sp>
        <p:nvSpPr>
          <p:cNvPr id="3" name="Rectangle 2">
            <a:extLst>
              <a:ext uri="{FF2B5EF4-FFF2-40B4-BE49-F238E27FC236}">
                <a16:creationId xmlns:a16="http://schemas.microsoft.com/office/drawing/2014/main" id="{B5436101-B92E-4653-B24D-68C9B5CED540}"/>
              </a:ext>
            </a:extLst>
          </p:cNvPr>
          <p:cNvSpPr/>
          <p:nvPr/>
        </p:nvSpPr>
        <p:spPr>
          <a:xfrm>
            <a:off x="758757" y="2996119"/>
            <a:ext cx="4482829" cy="24319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A9E17E1E-F540-402D-B6A0-FE42F10B9C13}"/>
              </a:ext>
            </a:extLst>
          </p:cNvPr>
          <p:cNvSpPr/>
          <p:nvPr/>
        </p:nvSpPr>
        <p:spPr>
          <a:xfrm>
            <a:off x="758756" y="4285033"/>
            <a:ext cx="4482829" cy="22697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6052543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8FE8F2370EAEAD4D984A41764AA40054" ma:contentTypeVersion="10" ma:contentTypeDescription="Create a new document." ma:contentTypeScope="" ma:versionID="df1e106ce5061f2580b6ad2d64342c77">
  <xsd:schema xmlns:xsd="http://www.w3.org/2001/XMLSchema" xmlns:xs="http://www.w3.org/2001/XMLSchema" xmlns:p="http://schemas.microsoft.com/office/2006/metadata/properties" xmlns:ns2="c0b6974e-cc75-401f-bfbd-964446fa5416" targetNamespace="http://schemas.microsoft.com/office/2006/metadata/properties" ma:root="true" ma:fieldsID="38136ceeb11f1faf20ae778fcf1a7313" ns2:_="">
    <xsd:import namespace="c0b6974e-cc75-401f-bfbd-964446fa5416"/>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AutoKeyPoints" minOccurs="0"/>
                <xsd:element ref="ns2:MediaServiceKeyPoints" minOccurs="0"/>
                <xsd:element ref="ns2:MediaServiceDateTaken"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0b6974e-cc75-401f-bfbd-964446fa541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ServiceDateTaken" ma:index="16" nillable="true" ma:displayName="MediaServiceDateTaken" ma:hidden="true" ma:internalName="MediaServiceDateTaken" ma:readOnly="true">
      <xsd:simpleType>
        <xsd:restriction base="dms:Text"/>
      </xsd:simpleType>
    </xsd:element>
    <xsd:element name="MediaServiceLocation" ma:index="17" nillable="true" ma:displayName="Location"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C4D4DCD1-7AB6-4EDD-AF0F-856F7FC66C0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0b6974e-cc75-401f-bfbd-964446fa541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C47D524-4380-4B65-9277-460D1A655606}">
  <ds:schemaRefs>
    <ds:schemaRef ds:uri="http://schemas.microsoft.com/sharepoint/v3/contenttype/forms"/>
  </ds:schemaRefs>
</ds:datastoreItem>
</file>

<file path=customXml/itemProps3.xml><?xml version="1.0" encoding="utf-8"?>
<ds:datastoreItem xmlns:ds="http://schemas.openxmlformats.org/officeDocument/2006/customXml" ds:itemID="{A7785828-8727-4097-B2AF-624D36BCF8C7}">
  <ds:schemaRefs>
    <ds:schemaRef ds:uri="http://purl.org/dc/elements/1.1/"/>
    <ds:schemaRef ds:uri="http://schemas.microsoft.com/office/2006/documentManagement/types"/>
    <ds:schemaRef ds:uri="http://schemas.openxmlformats.org/package/2006/metadata/core-properties"/>
    <ds:schemaRef ds:uri="http://schemas.microsoft.com/office/2006/metadata/properties"/>
    <ds:schemaRef ds:uri="http://purl.org/dc/terms/"/>
    <ds:schemaRef ds:uri="http://www.w3.org/XML/1998/namespace"/>
    <ds:schemaRef ds:uri="http://schemas.microsoft.com/office/infopath/2007/PartnerControls"/>
    <ds:schemaRef ds:uri="c0b6974e-cc75-401f-bfbd-964446fa5416"/>
    <ds:schemaRef ds:uri="http://purl.org/dc/dcmitype/"/>
  </ds:schemaRefs>
</ds:datastoreItem>
</file>

<file path=docProps/app.xml><?xml version="1.0" encoding="utf-8"?>
<Properties xmlns="http://schemas.openxmlformats.org/officeDocument/2006/extended-properties" xmlns:vt="http://schemas.openxmlformats.org/officeDocument/2006/docPropsVTypes">
  <TotalTime>15</TotalTime>
  <Words>971</Words>
  <Application>Microsoft Office PowerPoint</Application>
  <PresentationFormat>Widescreen</PresentationFormat>
  <Paragraphs>117</Paragraphs>
  <Slides>14</Slides>
  <Notes>12</Notes>
  <HiddenSlides>0</HiddenSlides>
  <MMClips>0</MMClips>
  <ScaleCrop>false</ScaleCrop>
  <HeadingPairs>
    <vt:vector size="4" baseType="variant">
      <vt:variant>
        <vt:lpstr>Theme</vt:lpstr>
      </vt:variant>
      <vt:variant>
        <vt:i4>1</vt:i4>
      </vt:variant>
      <vt:variant>
        <vt:lpstr>Slide Titles</vt:lpstr>
      </vt:variant>
      <vt:variant>
        <vt:i4>14</vt:i4>
      </vt:variant>
    </vt:vector>
  </HeadingPairs>
  <TitlesOfParts>
    <vt:vector size="15" baseType="lpstr">
      <vt:lpstr>Office Theme</vt:lpstr>
      <vt:lpstr>You Show it, We Know It!  AI-Enabled Interactive Analytics Platform  for UPS Call Centers</vt:lpstr>
      <vt:lpstr>Project Roadmap</vt:lpstr>
      <vt:lpstr>Voice of the Customer</vt:lpstr>
      <vt:lpstr> Business Case</vt:lpstr>
      <vt:lpstr>Extended Use Cases</vt:lpstr>
      <vt:lpstr>Product Features</vt:lpstr>
      <vt:lpstr>ARCH I TECTURE</vt:lpstr>
      <vt:lpstr>Emotion Detector</vt:lpstr>
      <vt:lpstr>Speech to Text Transcription</vt:lpstr>
      <vt:lpstr>Sentiment Analysis</vt:lpstr>
      <vt:lpstr>PowerPoint Presentation</vt:lpstr>
      <vt:lpstr>Steamlit  Web App</vt:lpstr>
      <vt:lpstr>DEMO</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You Show it, We Know It!  AI-Enabled Interactive Analytics Platform  for UPS Call Centers</dc:title>
  <dc:creator>Sayali Kardile</dc:creator>
  <cp:lastModifiedBy>Sayali Kardile</cp:lastModifiedBy>
  <cp:revision>8</cp:revision>
  <dcterms:created xsi:type="dcterms:W3CDTF">2020-07-23T21:46:15Z</dcterms:created>
  <dcterms:modified xsi:type="dcterms:W3CDTF">2020-07-24T16:10:22Z</dcterms:modified>
</cp:coreProperties>
</file>